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86" r:id="rId3"/>
    <p:sldId id="257" r:id="rId4"/>
    <p:sldId id="262" r:id="rId5"/>
    <p:sldId id="263" r:id="rId6"/>
    <p:sldId id="324" r:id="rId7"/>
    <p:sldId id="273" r:id="rId8"/>
    <p:sldId id="276" r:id="rId9"/>
    <p:sldId id="312" r:id="rId10"/>
    <p:sldId id="313" r:id="rId11"/>
    <p:sldId id="314" r:id="rId12"/>
    <p:sldId id="315" r:id="rId13"/>
    <p:sldId id="316" r:id="rId14"/>
    <p:sldId id="320" r:id="rId15"/>
    <p:sldId id="321" r:id="rId16"/>
    <p:sldId id="322" r:id="rId17"/>
    <p:sldId id="266" r:id="rId18"/>
    <p:sldId id="323" r:id="rId19"/>
    <p:sldId id="330" r:id="rId20"/>
    <p:sldId id="331" r:id="rId21"/>
    <p:sldId id="332" r:id="rId22"/>
    <p:sldId id="333" r:id="rId23"/>
    <p:sldId id="309" r:id="rId24"/>
    <p:sldId id="325" r:id="rId25"/>
    <p:sldId id="326" r:id="rId26"/>
    <p:sldId id="327" r:id="rId27"/>
    <p:sldId id="328" r:id="rId28"/>
    <p:sldId id="329" r:id="rId29"/>
    <p:sldId id="334" r:id="rId30"/>
    <p:sldId id="268" r:id="rId31"/>
    <p:sldId id="335" r:id="rId32"/>
    <p:sldId id="284" r:id="rId33"/>
  </p:sldIdLst>
  <p:sldSz cx="9144000" cy="5143500" type="screen16x9"/>
  <p:notesSz cx="6858000" cy="9144000"/>
  <p:embeddedFontLst>
    <p:embeddedFont>
      <p:font typeface="Hind" panose="02000000000000000000" pitchFamily="2" charset="0"/>
      <p:regular r:id="rId35"/>
      <p:bold r:id="rId36"/>
    </p:embeddedFont>
    <p:embeddedFont>
      <p:font typeface="Libre Franklin" pitchFamily="2" charset="0"/>
      <p:regular r:id="rId37"/>
      <p:bold r:id="rId38"/>
      <p:italic r:id="rId39"/>
      <p:boldItalic r:id="rId40"/>
    </p:embeddedFont>
    <p:embeddedFont>
      <p:font typeface="Pompiere" panose="020B0604020202020204" charset="0"/>
      <p:regular r:id="rId41"/>
    </p:embeddedFont>
    <p:embeddedFont>
      <p:font typeface="Roboto Condensed Light" panose="02000000000000000000" pitchFamily="2"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910B1-197F-4205-86E9-81823E191F1E}">
  <a:tblStyle styleId="{594910B1-197F-4205-86E9-81823E191F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3" autoAdjust="0"/>
    <p:restoredTop sz="93792" autoAdjust="0"/>
  </p:normalViewPr>
  <p:slideViewPr>
    <p:cSldViewPr snapToGrid="0">
      <p:cViewPr varScale="1">
        <p:scale>
          <a:sx n="83" d="100"/>
          <a:sy n="83" d="100"/>
        </p:scale>
        <p:origin x="10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Deshpande" userId="fecf8c3d5cdb19f1" providerId="LiveId" clId="{166B18A9-6370-4479-A8ED-BAB5AA25C074}"/>
    <pc:docChg chg="modSld">
      <pc:chgData name="Aditya Deshpande" userId="fecf8c3d5cdb19f1" providerId="LiveId" clId="{166B18A9-6370-4479-A8ED-BAB5AA25C074}" dt="2021-12-13T17:05:24.684" v="0" actId="20577"/>
      <pc:docMkLst>
        <pc:docMk/>
      </pc:docMkLst>
      <pc:sldChg chg="modSp mod">
        <pc:chgData name="Aditya Deshpande" userId="fecf8c3d5cdb19f1" providerId="LiveId" clId="{166B18A9-6370-4479-A8ED-BAB5AA25C074}" dt="2021-12-13T17:05:24.684" v="0" actId="20577"/>
        <pc:sldMkLst>
          <pc:docMk/>
          <pc:sldMk cId="4171446130" sldId="322"/>
        </pc:sldMkLst>
        <pc:spChg chg="mod">
          <ac:chgData name="Aditya Deshpande" userId="fecf8c3d5cdb19f1" providerId="LiveId" clId="{166B18A9-6370-4479-A8ED-BAB5AA25C074}" dt="2021-12-13T17:05:24.684" v="0" actId="20577"/>
          <ac:spMkLst>
            <pc:docMk/>
            <pc:sldMk cId="4171446130" sldId="322"/>
            <ac:spMk id="40" creationId="{24B20E0D-0763-4134-97FA-367FEA98FD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79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37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2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59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4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65b8c8866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65b8c88666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318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47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65b8c88666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65b8c8866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65b8c8866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65b8c8866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aef62aa4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aef62aa4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b47115854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6b47115854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b4711585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b4711585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b4711585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b4711585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1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65b8c88666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65b8c8866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65b8c8866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65b8c88666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rgbClr val="E3FFD5"/>
              </a:gs>
              <a:gs pos="100000">
                <a:srgbClr val="90EBBA"/>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CUSTOM_7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720078" y="1168800"/>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1" name="Google Shape;171;p23"/>
          <p:cNvSpPr txBox="1">
            <a:spLocks noGrp="1"/>
          </p:cNvSpPr>
          <p:nvPr>
            <p:ph type="subTitle" idx="2"/>
          </p:nvPr>
        </p:nvSpPr>
        <p:spPr>
          <a:xfrm>
            <a:off x="720000" y="140026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2" name="Google Shape;172;p23"/>
          <p:cNvSpPr txBox="1">
            <a:spLocks noGrp="1"/>
          </p:cNvSpPr>
          <p:nvPr>
            <p:ph type="subTitle" idx="3"/>
          </p:nvPr>
        </p:nvSpPr>
        <p:spPr>
          <a:xfrm>
            <a:off x="720078" y="2295149"/>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3" name="Google Shape;173;p23"/>
          <p:cNvSpPr txBox="1">
            <a:spLocks noGrp="1"/>
          </p:cNvSpPr>
          <p:nvPr>
            <p:ph type="subTitle" idx="4"/>
          </p:nvPr>
        </p:nvSpPr>
        <p:spPr>
          <a:xfrm>
            <a:off x="720000" y="2526762"/>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4" name="Google Shape;174;p23"/>
          <p:cNvSpPr txBox="1">
            <a:spLocks noGrp="1"/>
          </p:cNvSpPr>
          <p:nvPr>
            <p:ph type="subTitle" idx="5"/>
          </p:nvPr>
        </p:nvSpPr>
        <p:spPr>
          <a:xfrm>
            <a:off x="720078" y="3421497"/>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 name="Google Shape;175;p23"/>
          <p:cNvSpPr txBox="1">
            <a:spLocks noGrp="1"/>
          </p:cNvSpPr>
          <p:nvPr>
            <p:ph type="subTitle" idx="6"/>
          </p:nvPr>
        </p:nvSpPr>
        <p:spPr>
          <a:xfrm>
            <a:off x="720000" y="365312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6" name="Google Shape;176;p23"/>
          <p:cNvSpPr/>
          <p:nvPr/>
        </p:nvSpPr>
        <p:spPr>
          <a:xfrm>
            <a:off x="2041645" y="3635812"/>
            <a:ext cx="5642691" cy="1504812"/>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subTitle" idx="7"/>
          </p:nvPr>
        </p:nvSpPr>
        <p:spPr>
          <a:xfrm>
            <a:off x="6391500" y="1168800"/>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8" name="Google Shape;178;p23"/>
          <p:cNvSpPr txBox="1">
            <a:spLocks noGrp="1"/>
          </p:cNvSpPr>
          <p:nvPr>
            <p:ph type="subTitle" idx="8"/>
          </p:nvPr>
        </p:nvSpPr>
        <p:spPr>
          <a:xfrm>
            <a:off x="6391500" y="1404826"/>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23"/>
          <p:cNvSpPr txBox="1">
            <a:spLocks noGrp="1"/>
          </p:cNvSpPr>
          <p:nvPr>
            <p:ph type="subTitle" idx="9"/>
          </p:nvPr>
        </p:nvSpPr>
        <p:spPr>
          <a:xfrm>
            <a:off x="6391500" y="2295149"/>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0" name="Google Shape;180;p23"/>
          <p:cNvSpPr txBox="1">
            <a:spLocks noGrp="1"/>
          </p:cNvSpPr>
          <p:nvPr>
            <p:ph type="subTitle" idx="13"/>
          </p:nvPr>
        </p:nvSpPr>
        <p:spPr>
          <a:xfrm>
            <a:off x="6391500" y="2528974"/>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1" name="Google Shape;181;p23"/>
          <p:cNvSpPr txBox="1">
            <a:spLocks noGrp="1"/>
          </p:cNvSpPr>
          <p:nvPr>
            <p:ph type="subTitle" idx="14"/>
          </p:nvPr>
        </p:nvSpPr>
        <p:spPr>
          <a:xfrm>
            <a:off x="6391500" y="3421497"/>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2" name="Google Shape;182;p23"/>
          <p:cNvSpPr txBox="1">
            <a:spLocks noGrp="1"/>
          </p:cNvSpPr>
          <p:nvPr>
            <p:ph type="subTitle" idx="15"/>
          </p:nvPr>
        </p:nvSpPr>
        <p:spPr>
          <a:xfrm>
            <a:off x="6391500" y="3653123"/>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8">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24"/>
          <p:cNvSpPr/>
          <p:nvPr/>
        </p:nvSpPr>
        <p:spPr>
          <a:xfrm>
            <a:off x="6831885" y="3664338"/>
            <a:ext cx="2311831" cy="1478595"/>
          </a:xfrm>
          <a:custGeom>
            <a:avLst/>
            <a:gdLst/>
            <a:ahLst/>
            <a:cxnLst/>
            <a:rect l="l" t="t" r="r" b="b"/>
            <a:pathLst>
              <a:path w="72132" h="46134" extrusionOk="0">
                <a:moveTo>
                  <a:pt x="72131" y="18"/>
                </a:moveTo>
                <a:cubicBezTo>
                  <a:pt x="67069" y="168"/>
                  <a:pt x="58464" y="2758"/>
                  <a:pt x="53785" y="17411"/>
                </a:cubicBezTo>
                <a:cubicBezTo>
                  <a:pt x="48171" y="35055"/>
                  <a:pt x="31747" y="37361"/>
                  <a:pt x="24646" y="36325"/>
                </a:cubicBezTo>
                <a:cubicBezTo>
                  <a:pt x="20819" y="35757"/>
                  <a:pt x="15656" y="36325"/>
                  <a:pt x="12532" y="37161"/>
                </a:cubicBezTo>
                <a:cubicBezTo>
                  <a:pt x="6834" y="38681"/>
                  <a:pt x="1" y="46133"/>
                  <a:pt x="1" y="46133"/>
                </a:cubicBezTo>
                <a:lnTo>
                  <a:pt x="72081" y="46133"/>
                </a:lnTo>
                <a:cubicBezTo>
                  <a:pt x="72081" y="46133"/>
                  <a:pt x="72131" y="1"/>
                  <a:pt x="72131" y="18"/>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395" y="2786104"/>
            <a:ext cx="1525676" cy="2356829"/>
          </a:xfrm>
          <a:custGeom>
            <a:avLst/>
            <a:gdLst/>
            <a:ahLst/>
            <a:cxnLst/>
            <a:rect l="l" t="t" r="r" b="b"/>
            <a:pathLst>
              <a:path w="47603" h="73536" extrusionOk="0">
                <a:moveTo>
                  <a:pt x="47586" y="73535"/>
                </a:moveTo>
                <a:cubicBezTo>
                  <a:pt x="47436" y="68172"/>
                  <a:pt x="44796" y="59065"/>
                  <a:pt x="29942" y="54136"/>
                </a:cubicBezTo>
                <a:cubicBezTo>
                  <a:pt x="12081" y="48205"/>
                  <a:pt x="14203" y="19466"/>
                  <a:pt x="13551" y="16074"/>
                </a:cubicBezTo>
                <a:cubicBezTo>
                  <a:pt x="12365" y="9959"/>
                  <a:pt x="9992" y="2290"/>
                  <a:pt x="184" y="1"/>
                </a:cubicBezTo>
                <a:cubicBezTo>
                  <a:pt x="151" y="101"/>
                  <a:pt x="0" y="73535"/>
                  <a:pt x="0" y="73535"/>
                </a:cubicBezTo>
                <a:cubicBezTo>
                  <a:pt x="0" y="73535"/>
                  <a:pt x="47603" y="73535"/>
                  <a:pt x="47586" y="73535"/>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a:spLocks noGrp="1"/>
          </p:cNvSpPr>
          <p:nvPr>
            <p:ph type="subTitle" idx="1"/>
          </p:nvPr>
        </p:nvSpPr>
        <p:spPr>
          <a:xfrm>
            <a:off x="2085150" y="1452000"/>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88" name="Google Shape;188;p24"/>
          <p:cNvSpPr txBox="1">
            <a:spLocks noGrp="1"/>
          </p:cNvSpPr>
          <p:nvPr>
            <p:ph type="subTitle" idx="2"/>
          </p:nvPr>
        </p:nvSpPr>
        <p:spPr>
          <a:xfrm>
            <a:off x="5527650" y="1451850"/>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24"/>
          <p:cNvSpPr txBox="1">
            <a:spLocks noGrp="1"/>
          </p:cNvSpPr>
          <p:nvPr>
            <p:ph type="subTitle" idx="3"/>
          </p:nvPr>
        </p:nvSpPr>
        <p:spPr>
          <a:xfrm>
            <a:off x="2085150" y="2989014"/>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0" name="Google Shape;190;p24"/>
          <p:cNvSpPr txBox="1">
            <a:spLocks noGrp="1"/>
          </p:cNvSpPr>
          <p:nvPr>
            <p:ph type="subTitle" idx="4"/>
          </p:nvPr>
        </p:nvSpPr>
        <p:spPr>
          <a:xfrm>
            <a:off x="5527650" y="2988864"/>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1" name="Google Shape;191;p24"/>
          <p:cNvSpPr txBox="1">
            <a:spLocks noGrp="1"/>
          </p:cNvSpPr>
          <p:nvPr>
            <p:ph type="subTitle" idx="5"/>
          </p:nvPr>
        </p:nvSpPr>
        <p:spPr>
          <a:xfrm>
            <a:off x="5982500" y="2220420"/>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2" name="Google Shape;192;p24"/>
          <p:cNvSpPr txBox="1">
            <a:spLocks noGrp="1"/>
          </p:cNvSpPr>
          <p:nvPr>
            <p:ph type="subTitle" idx="6"/>
          </p:nvPr>
        </p:nvSpPr>
        <p:spPr>
          <a:xfrm>
            <a:off x="2085150" y="2220270"/>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3" name="Google Shape;193;p24"/>
          <p:cNvSpPr txBox="1">
            <a:spLocks noGrp="1"/>
          </p:cNvSpPr>
          <p:nvPr>
            <p:ph type="subTitle" idx="7"/>
          </p:nvPr>
        </p:nvSpPr>
        <p:spPr>
          <a:xfrm>
            <a:off x="5982500" y="3757909"/>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4" name="Google Shape;194;p24"/>
          <p:cNvSpPr txBox="1">
            <a:spLocks noGrp="1"/>
          </p:cNvSpPr>
          <p:nvPr>
            <p:ph type="subTitle" idx="8"/>
          </p:nvPr>
        </p:nvSpPr>
        <p:spPr>
          <a:xfrm>
            <a:off x="2085150" y="3757759"/>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7"/>
          <p:cNvSpPr/>
          <p:nvPr/>
        </p:nvSpPr>
        <p:spPr>
          <a:xfrm>
            <a:off x="4164" y="-5"/>
            <a:ext cx="2490702" cy="1204920"/>
          </a:xfrm>
          <a:custGeom>
            <a:avLst/>
            <a:gdLst/>
            <a:ahLst/>
            <a:cxn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651463" y="-5"/>
            <a:ext cx="2490125" cy="1204920"/>
          </a:xfrm>
          <a:custGeom>
            <a:avLst/>
            <a:gdLst/>
            <a:ahLst/>
            <a:cxn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E3FFD5"/>
              </a:gs>
              <a:gs pos="100000">
                <a:srgbClr val="90EBBA"/>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subTitle" idx="1"/>
          </p:nvPr>
        </p:nvSpPr>
        <p:spPr>
          <a:xfrm>
            <a:off x="2957175" y="1567325"/>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2" name="Google Shape;212;p27"/>
          <p:cNvSpPr txBox="1">
            <a:spLocks noGrp="1"/>
          </p:cNvSpPr>
          <p:nvPr>
            <p:ph type="subTitle" idx="2"/>
          </p:nvPr>
        </p:nvSpPr>
        <p:spPr>
          <a:xfrm>
            <a:off x="1291975" y="15765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3" name="Google Shape;213;p27"/>
          <p:cNvSpPr txBox="1">
            <a:spLocks noGrp="1"/>
          </p:cNvSpPr>
          <p:nvPr>
            <p:ph type="subTitle" idx="3"/>
          </p:nvPr>
        </p:nvSpPr>
        <p:spPr>
          <a:xfrm>
            <a:off x="2957175" y="3836931"/>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4" name="Google Shape;214;p27"/>
          <p:cNvSpPr txBox="1">
            <a:spLocks noGrp="1"/>
          </p:cNvSpPr>
          <p:nvPr>
            <p:ph type="subTitle" idx="4"/>
          </p:nvPr>
        </p:nvSpPr>
        <p:spPr>
          <a:xfrm>
            <a:off x="1291975" y="38461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5" name="Google Shape;215;p27"/>
          <p:cNvSpPr txBox="1">
            <a:spLocks noGrp="1"/>
          </p:cNvSpPr>
          <p:nvPr>
            <p:ph type="subTitle" idx="5"/>
          </p:nvPr>
        </p:nvSpPr>
        <p:spPr>
          <a:xfrm>
            <a:off x="2385075" y="2700037"/>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6" name="Google Shape;216;p27"/>
          <p:cNvSpPr txBox="1">
            <a:spLocks noGrp="1"/>
          </p:cNvSpPr>
          <p:nvPr>
            <p:ph type="subTitle" idx="6"/>
          </p:nvPr>
        </p:nvSpPr>
        <p:spPr>
          <a:xfrm>
            <a:off x="720000" y="27092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7" name="Google Shape;217;p27"/>
          <p:cNvSpPr txBox="1">
            <a:spLocks noGrp="1"/>
          </p:cNvSpPr>
          <p:nvPr>
            <p:ph type="subTitle" idx="7"/>
          </p:nvPr>
        </p:nvSpPr>
        <p:spPr>
          <a:xfrm flipH="1">
            <a:off x="4980825" y="1567325"/>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8" name="Google Shape;218;p27"/>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9" name="Google Shape;219;p27"/>
          <p:cNvSpPr txBox="1">
            <a:spLocks noGrp="1"/>
          </p:cNvSpPr>
          <p:nvPr>
            <p:ph type="subTitle" idx="9"/>
          </p:nvPr>
        </p:nvSpPr>
        <p:spPr>
          <a:xfrm flipH="1">
            <a:off x="4980825" y="3836931"/>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0" name="Google Shape;220;p27"/>
          <p:cNvSpPr txBox="1">
            <a:spLocks noGrp="1"/>
          </p:cNvSpPr>
          <p:nvPr>
            <p:ph type="subTitle" idx="13"/>
          </p:nvPr>
        </p:nvSpPr>
        <p:spPr>
          <a:xfrm flipH="1">
            <a:off x="6277925" y="38461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1" name="Google Shape;221;p27"/>
          <p:cNvSpPr txBox="1">
            <a:spLocks noGrp="1"/>
          </p:cNvSpPr>
          <p:nvPr>
            <p:ph type="subTitle" idx="14"/>
          </p:nvPr>
        </p:nvSpPr>
        <p:spPr>
          <a:xfrm flipH="1">
            <a:off x="5552925" y="2700037"/>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2" name="Google Shape;222;p27"/>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233"/>
        <p:cNvGrpSpPr/>
        <p:nvPr/>
      </p:nvGrpSpPr>
      <p:grpSpPr>
        <a:xfrm>
          <a:off x="0" y="0"/>
          <a:ext cx="0" cy="0"/>
          <a:chOff x="0" y="0"/>
          <a:chExt cx="0" cy="0"/>
        </a:xfrm>
      </p:grpSpPr>
      <p:sp>
        <p:nvSpPr>
          <p:cNvPr id="234" name="Google Shape;234;p29"/>
          <p:cNvSpPr/>
          <p:nvPr/>
        </p:nvSpPr>
        <p:spPr>
          <a:xfrm>
            <a:off x="1192350" y="625625"/>
            <a:ext cx="6595754" cy="3833136"/>
          </a:xfrm>
          <a:custGeom>
            <a:avLst/>
            <a:gdLst/>
            <a:ahLst/>
            <a:cxnLst/>
            <a:rect l="l" t="t" r="r" b="b"/>
            <a:pathLst>
              <a:path w="305359" h="177460" extrusionOk="0">
                <a:moveTo>
                  <a:pt x="262195" y="0"/>
                </a:moveTo>
                <a:cubicBezTo>
                  <a:pt x="258473" y="0"/>
                  <a:pt x="254363" y="1311"/>
                  <a:pt x="249880" y="4529"/>
                </a:cubicBezTo>
                <a:cubicBezTo>
                  <a:pt x="244029" y="8719"/>
                  <a:pt x="237832" y="12908"/>
                  <a:pt x="231758" y="16875"/>
                </a:cubicBezTo>
                <a:cubicBezTo>
                  <a:pt x="229627" y="18263"/>
                  <a:pt x="227296" y="19329"/>
                  <a:pt x="224867" y="20023"/>
                </a:cubicBezTo>
                <a:lnTo>
                  <a:pt x="209844" y="24287"/>
                </a:lnTo>
                <a:cubicBezTo>
                  <a:pt x="206944" y="25108"/>
                  <a:pt x="203988" y="25508"/>
                  <a:pt x="201050" y="25508"/>
                </a:cubicBezTo>
                <a:cubicBezTo>
                  <a:pt x="193795" y="25508"/>
                  <a:pt x="186653" y="23071"/>
                  <a:pt x="180741" y="18536"/>
                </a:cubicBezTo>
                <a:cubicBezTo>
                  <a:pt x="168844" y="9391"/>
                  <a:pt x="152459" y="6436"/>
                  <a:pt x="136250" y="6436"/>
                </a:cubicBezTo>
                <a:cubicBezTo>
                  <a:pt x="106628" y="6436"/>
                  <a:pt x="77592" y="16305"/>
                  <a:pt x="77592" y="16305"/>
                </a:cubicBezTo>
                <a:cubicBezTo>
                  <a:pt x="77592" y="16305"/>
                  <a:pt x="54661" y="12264"/>
                  <a:pt x="48786" y="10727"/>
                </a:cubicBezTo>
                <a:cubicBezTo>
                  <a:pt x="47704" y="10441"/>
                  <a:pt x="46204" y="10268"/>
                  <a:pt x="44426" y="10268"/>
                </a:cubicBezTo>
                <a:cubicBezTo>
                  <a:pt x="35570" y="10268"/>
                  <a:pt x="19808" y="14559"/>
                  <a:pt x="14378" y="30559"/>
                </a:cubicBezTo>
                <a:cubicBezTo>
                  <a:pt x="9048" y="46325"/>
                  <a:pt x="23352" y="62314"/>
                  <a:pt x="28632" y="67520"/>
                </a:cubicBezTo>
                <a:cubicBezTo>
                  <a:pt x="32202" y="71015"/>
                  <a:pt x="34929" y="75279"/>
                  <a:pt x="36590" y="79964"/>
                </a:cubicBezTo>
                <a:cubicBezTo>
                  <a:pt x="39788" y="89062"/>
                  <a:pt x="39961" y="102622"/>
                  <a:pt x="22435" y="115463"/>
                </a:cubicBezTo>
                <a:cubicBezTo>
                  <a:pt x="0" y="131873"/>
                  <a:pt x="12445" y="154159"/>
                  <a:pt x="20179" y="164422"/>
                </a:cubicBezTo>
                <a:cubicBezTo>
                  <a:pt x="23327" y="168587"/>
                  <a:pt x="27665" y="171710"/>
                  <a:pt x="32599" y="173421"/>
                </a:cubicBezTo>
                <a:cubicBezTo>
                  <a:pt x="37677" y="175147"/>
                  <a:pt x="45157" y="176879"/>
                  <a:pt x="54741" y="176879"/>
                </a:cubicBezTo>
                <a:cubicBezTo>
                  <a:pt x="64291" y="176879"/>
                  <a:pt x="75930" y="175159"/>
                  <a:pt x="89367" y="170000"/>
                </a:cubicBezTo>
                <a:cubicBezTo>
                  <a:pt x="100815" y="165592"/>
                  <a:pt x="118494" y="164014"/>
                  <a:pt x="137937" y="164014"/>
                </a:cubicBezTo>
                <a:cubicBezTo>
                  <a:pt x="173056" y="164014"/>
                  <a:pt x="213934" y="169162"/>
                  <a:pt x="234262" y="172082"/>
                </a:cubicBezTo>
                <a:cubicBezTo>
                  <a:pt x="240360" y="172975"/>
                  <a:pt x="246384" y="174388"/>
                  <a:pt x="252235" y="176296"/>
                </a:cubicBezTo>
                <a:cubicBezTo>
                  <a:pt x="254243" y="176934"/>
                  <a:pt x="256700" y="177459"/>
                  <a:pt x="259356" y="177459"/>
                </a:cubicBezTo>
                <a:cubicBezTo>
                  <a:pt x="267850" y="177459"/>
                  <a:pt x="278382" y="172090"/>
                  <a:pt x="282800" y="147863"/>
                </a:cubicBezTo>
                <a:cubicBezTo>
                  <a:pt x="283222" y="145607"/>
                  <a:pt x="283346" y="143301"/>
                  <a:pt x="283172" y="140996"/>
                </a:cubicBezTo>
                <a:cubicBezTo>
                  <a:pt x="282577" y="133336"/>
                  <a:pt x="280148" y="114917"/>
                  <a:pt x="270232" y="102076"/>
                </a:cubicBezTo>
                <a:cubicBezTo>
                  <a:pt x="268001" y="99250"/>
                  <a:pt x="267034" y="95656"/>
                  <a:pt x="267579" y="92111"/>
                </a:cubicBezTo>
                <a:cubicBezTo>
                  <a:pt x="268398" y="87128"/>
                  <a:pt x="271992" y="80485"/>
                  <a:pt x="283346" y="74238"/>
                </a:cubicBezTo>
                <a:cubicBezTo>
                  <a:pt x="305359" y="62165"/>
                  <a:pt x="287386" y="25278"/>
                  <a:pt x="287386" y="25278"/>
                </a:cubicBezTo>
                <a:cubicBezTo>
                  <a:pt x="287386" y="25278"/>
                  <a:pt x="278538" y="0"/>
                  <a:pt x="262195" y="0"/>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title"/>
          </p:nvPr>
        </p:nvSpPr>
        <p:spPr>
          <a:xfrm>
            <a:off x="3192200" y="1520775"/>
            <a:ext cx="2649300" cy="81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9"/>
          <p:cNvSpPr txBox="1">
            <a:spLocks noGrp="1"/>
          </p:cNvSpPr>
          <p:nvPr>
            <p:ph type="subTitle" idx="1"/>
          </p:nvPr>
        </p:nvSpPr>
        <p:spPr>
          <a:xfrm>
            <a:off x="3192200" y="2324925"/>
            <a:ext cx="2649300" cy="202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2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4">
  <p:cSld name="CUSTOM_12">
    <p:spTree>
      <p:nvGrpSpPr>
        <p:cNvPr id="1" name="Shape 237"/>
        <p:cNvGrpSpPr/>
        <p:nvPr/>
      </p:nvGrpSpPr>
      <p:grpSpPr>
        <a:xfrm>
          <a:off x="0" y="0"/>
          <a:ext cx="0" cy="0"/>
          <a:chOff x="0" y="0"/>
          <a:chExt cx="0" cy="0"/>
        </a:xfrm>
      </p:grpSpPr>
      <p:sp>
        <p:nvSpPr>
          <p:cNvPr id="238" name="Google Shape;238;p30"/>
          <p:cNvSpPr/>
          <p:nvPr/>
        </p:nvSpPr>
        <p:spPr>
          <a:xfrm>
            <a:off x="412" y="2825979"/>
            <a:ext cx="9143682" cy="2327673"/>
          </a:xfrm>
          <a:custGeom>
            <a:avLst/>
            <a:gdLst/>
            <a:ahLst/>
            <a:cxnLst/>
            <a:rect l="l" t="t" r="r" b="b"/>
            <a:pathLst>
              <a:path w="285517" h="72683" extrusionOk="0">
                <a:moveTo>
                  <a:pt x="0" y="1"/>
                </a:moveTo>
                <a:lnTo>
                  <a:pt x="285516" y="1"/>
                </a:lnTo>
                <a:lnTo>
                  <a:pt x="285516" y="72683"/>
                </a:lnTo>
                <a:lnTo>
                  <a:pt x="0" y="72683"/>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0" name="Google Shape;240;p30"/>
          <p:cNvSpPr txBox="1">
            <a:spLocks noGrp="1"/>
          </p:cNvSpPr>
          <p:nvPr>
            <p:ph type="subTitle" idx="1"/>
          </p:nvPr>
        </p:nvSpPr>
        <p:spPr>
          <a:xfrm>
            <a:off x="3688950"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0"/>
          <p:cNvSpPr txBox="1">
            <a:spLocks noGrp="1"/>
          </p:cNvSpPr>
          <p:nvPr>
            <p:ph type="subTitle" idx="2"/>
          </p:nvPr>
        </p:nvSpPr>
        <p:spPr>
          <a:xfrm>
            <a:off x="36889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30"/>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30"/>
          <p:cNvSpPr txBox="1">
            <a:spLocks noGrp="1"/>
          </p:cNvSpPr>
          <p:nvPr>
            <p:ph type="subTitle" idx="4"/>
          </p:nvPr>
        </p:nvSpPr>
        <p:spPr>
          <a:xfrm>
            <a:off x="6316038"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4" name="Google Shape;244;p30"/>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5" name="Google Shape;245;p30"/>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2000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7" name="Google Shape;27;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body" idx="2"/>
          </p:nvPr>
        </p:nvSpPr>
        <p:spPr>
          <a:xfrm>
            <a:off x="565895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9" name="Google Shape;29;p5"/>
          <p:cNvSpPr txBox="1">
            <a:spLocks noGrp="1"/>
          </p:cNvSpPr>
          <p:nvPr>
            <p:ph type="subTitle" idx="3"/>
          </p:nvPr>
        </p:nvSpPr>
        <p:spPr>
          <a:xfrm>
            <a:off x="720000" y="1894000"/>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4"/>
          </p:nvPr>
        </p:nvSpPr>
        <p:spPr>
          <a:xfrm>
            <a:off x="5658900" y="1894025"/>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5"/>
          <p:cNvSpPr/>
          <p:nvPr/>
        </p:nvSpPr>
        <p:spPr>
          <a:xfrm>
            <a:off x="1667550" y="3931099"/>
            <a:ext cx="5809067" cy="1212418"/>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1">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2765325" y="1424050"/>
            <a:ext cx="2328600" cy="2129100"/>
          </a:xfrm>
          <a:prstGeom prst="rect">
            <a:avLst/>
          </a:prstGeom>
        </p:spPr>
        <p:txBody>
          <a:bodyPr spcFirstLastPara="1" wrap="square" lIns="91425" tIns="91425" rIns="91425" bIns="91425" anchor="t" anchorCtr="0">
            <a:noAutofit/>
          </a:bodyPr>
          <a:lstStyle>
            <a:lvl1pPr marL="0" marR="0" lvl="0" indent="-57150" rtl="0">
              <a:lnSpc>
                <a:spcPct val="100000"/>
              </a:lnSpc>
              <a:spcBef>
                <a:spcPts val="0"/>
              </a:spcBef>
              <a:spcAft>
                <a:spcPts val="0"/>
              </a:spcAft>
              <a:buSzPts val="900"/>
              <a:buFont typeface="Pompiere"/>
              <a:buChar char="❏"/>
              <a:defRPr sz="2000">
                <a:latin typeface="Pompiere"/>
                <a:ea typeface="Pompiere"/>
                <a:cs typeface="Pompiere"/>
                <a:sym typeface="Pompiere"/>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100" name="Google Shape;100;p17"/>
          <p:cNvSpPr txBox="1">
            <a:spLocks noGrp="1"/>
          </p:cNvSpPr>
          <p:nvPr>
            <p:ph type="subTitle" idx="2"/>
          </p:nvPr>
        </p:nvSpPr>
        <p:spPr>
          <a:xfrm>
            <a:off x="5595175" y="142405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7"/>
          <p:cNvSpPr txBox="1">
            <a:spLocks noGrp="1"/>
          </p:cNvSpPr>
          <p:nvPr>
            <p:ph type="subTitle" idx="3"/>
          </p:nvPr>
        </p:nvSpPr>
        <p:spPr>
          <a:xfrm>
            <a:off x="5595300" y="178195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7"/>
          <p:cNvSpPr txBox="1">
            <a:spLocks noGrp="1"/>
          </p:cNvSpPr>
          <p:nvPr>
            <p:ph type="subTitle" idx="4"/>
          </p:nvPr>
        </p:nvSpPr>
        <p:spPr>
          <a:xfrm>
            <a:off x="5595175" y="2548175"/>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7"/>
          <p:cNvSpPr txBox="1">
            <a:spLocks noGrp="1"/>
          </p:cNvSpPr>
          <p:nvPr>
            <p:ph type="subTitle" idx="5"/>
          </p:nvPr>
        </p:nvSpPr>
        <p:spPr>
          <a:xfrm>
            <a:off x="5595300" y="2906075"/>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7"/>
          <p:cNvSpPr txBox="1">
            <a:spLocks noGrp="1"/>
          </p:cNvSpPr>
          <p:nvPr>
            <p:ph type="subTitle" idx="6"/>
          </p:nvPr>
        </p:nvSpPr>
        <p:spPr>
          <a:xfrm>
            <a:off x="5595175" y="367230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7"/>
          <p:cNvSpPr txBox="1">
            <a:spLocks noGrp="1"/>
          </p:cNvSpPr>
          <p:nvPr>
            <p:ph type="subTitle" idx="7"/>
          </p:nvPr>
        </p:nvSpPr>
        <p:spPr>
          <a:xfrm>
            <a:off x="5595300" y="403020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6" name="Google Shape;106;p17"/>
          <p:cNvSpPr/>
          <p:nvPr/>
        </p:nvSpPr>
        <p:spPr>
          <a:xfrm>
            <a:off x="233" y="2757361"/>
            <a:ext cx="3507616" cy="2385738"/>
          </a:xfrm>
          <a:custGeom>
            <a:avLst/>
            <a:gdLst/>
            <a:ahLst/>
            <a:cxnLst/>
            <a:rect l="l" t="t" r="r" b="b"/>
            <a:pathLst>
              <a:path w="109442" h="74438" extrusionOk="0">
                <a:moveTo>
                  <a:pt x="0" y="6768"/>
                </a:moveTo>
                <a:cubicBezTo>
                  <a:pt x="0" y="6768"/>
                  <a:pt x="11362" y="1"/>
                  <a:pt x="18430" y="12415"/>
                </a:cubicBezTo>
                <a:cubicBezTo>
                  <a:pt x="31512" y="35389"/>
                  <a:pt x="54604" y="30761"/>
                  <a:pt x="73000" y="33301"/>
                </a:cubicBezTo>
                <a:cubicBezTo>
                  <a:pt x="82106" y="34554"/>
                  <a:pt x="95857" y="41655"/>
                  <a:pt x="100736" y="53551"/>
                </a:cubicBezTo>
                <a:cubicBezTo>
                  <a:pt x="102858" y="58714"/>
                  <a:pt x="109441" y="74337"/>
                  <a:pt x="109441" y="74337"/>
                </a:cubicBezTo>
                <a:lnTo>
                  <a:pt x="0" y="74437"/>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845432" y="-1022"/>
            <a:ext cx="1298634" cy="4143777"/>
          </a:xfrm>
          <a:custGeom>
            <a:avLst/>
            <a:gdLst/>
            <a:ahLst/>
            <a:cxnLst/>
            <a:rect l="l" t="t" r="r" b="b"/>
            <a:pathLst>
              <a:path w="40519" h="129291" extrusionOk="0">
                <a:moveTo>
                  <a:pt x="6484" y="0"/>
                </a:moveTo>
                <a:cubicBezTo>
                  <a:pt x="6484" y="0"/>
                  <a:pt x="1" y="14202"/>
                  <a:pt x="14420" y="37811"/>
                </a:cubicBezTo>
                <a:cubicBezTo>
                  <a:pt x="28823" y="61404"/>
                  <a:pt x="19215" y="82289"/>
                  <a:pt x="19215" y="82289"/>
                </a:cubicBezTo>
                <a:cubicBezTo>
                  <a:pt x="19215" y="82289"/>
                  <a:pt x="5013" y="115506"/>
                  <a:pt x="40519" y="129291"/>
                </a:cubicBezTo>
                <a:lnTo>
                  <a:pt x="40519" y="0"/>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5443200" y="1767600"/>
            <a:ext cx="29808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0"/>
          <p:cNvSpPr txBox="1">
            <a:spLocks noGrp="1"/>
          </p:cNvSpPr>
          <p:nvPr>
            <p:ph type="subTitle" idx="1"/>
          </p:nvPr>
        </p:nvSpPr>
        <p:spPr>
          <a:xfrm>
            <a:off x="5443050" y="2571750"/>
            <a:ext cx="2980800" cy="2029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0"/>
          <p:cNvSpPr/>
          <p:nvPr/>
        </p:nvSpPr>
        <p:spPr>
          <a:xfrm>
            <a:off x="0" y="613131"/>
            <a:ext cx="4867800" cy="4539000"/>
          </a:xfrm>
          <a:custGeom>
            <a:avLst/>
            <a:gdLst/>
            <a:ahLst/>
            <a:cxn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6" r:id="rId6"/>
    <p:sldLayoutId id="2147483658" r:id="rId7"/>
    <p:sldLayoutId id="2147483663" r:id="rId8"/>
    <p:sldLayoutId id="2147483666" r:id="rId9"/>
    <p:sldLayoutId id="2147483669" r:id="rId10"/>
    <p:sldLayoutId id="2147483670" r:id="rId11"/>
    <p:sldLayoutId id="2147483673"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jpg"/><Relationship Id="rId4" Type="http://schemas.openxmlformats.org/officeDocument/2006/relationships/image" Target="../media/image13.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ctrTitle"/>
          </p:nvPr>
        </p:nvSpPr>
        <p:spPr>
          <a:xfrm>
            <a:off x="5278736" y="1648286"/>
            <a:ext cx="3518421" cy="2692800"/>
          </a:xfrm>
          <a:prstGeom prst="rect">
            <a:avLst/>
          </a:prstGeom>
        </p:spPr>
        <p:txBody>
          <a:bodyPr spcFirstLastPara="1" wrap="square" lIns="91425" tIns="91425" rIns="91425" bIns="91425" anchor="t" anchorCtr="0">
            <a:noAutofit/>
          </a:bodyPr>
          <a:lstStyle/>
          <a:p>
            <a:r>
              <a:rPr lang="en" b="1" dirty="0"/>
              <a:t>HealthLink </a:t>
            </a:r>
            <a:br>
              <a:rPr lang="en" b="1" dirty="0"/>
            </a:br>
            <a:r>
              <a:rPr lang="en" sz="3600" dirty="0">
                <a:solidFill>
                  <a:schemeClr val="bg2">
                    <a:lumMod val="50000"/>
                  </a:schemeClr>
                </a:solidFill>
              </a:rPr>
              <a:t>A Healthcare Management System</a:t>
            </a:r>
            <a:br>
              <a:rPr lang="en" sz="3600" dirty="0">
                <a:solidFill>
                  <a:schemeClr val="bg2">
                    <a:lumMod val="50000"/>
                  </a:schemeClr>
                </a:solidFill>
              </a:rPr>
            </a:br>
            <a:r>
              <a:rPr lang="en-US" sz="2400" b="1" dirty="0"/>
              <a:t>Your Health Intelligence, Our Focus</a:t>
            </a:r>
            <a:br>
              <a:rPr lang="en-US" sz="900" b="0" i="0" dirty="0">
                <a:solidFill>
                  <a:srgbClr val="363940"/>
                </a:solidFill>
                <a:effectLst/>
                <a:latin typeface="Libre Franklin" panose="020B0604020202020204" pitchFamily="2" charset="0"/>
              </a:rPr>
            </a:br>
            <a:endParaRPr sz="3600" dirty="0">
              <a:solidFill>
                <a:schemeClr val="bg2">
                  <a:lumMod val="50000"/>
                </a:schemeClr>
              </a:solidFill>
            </a:endParaRPr>
          </a:p>
        </p:txBody>
      </p:sp>
      <p:grpSp>
        <p:nvGrpSpPr>
          <p:cNvPr id="264" name="Google Shape;264;p35"/>
          <p:cNvGrpSpPr/>
          <p:nvPr/>
        </p:nvGrpSpPr>
        <p:grpSpPr>
          <a:xfrm>
            <a:off x="316599" y="1608692"/>
            <a:ext cx="4255411" cy="3394826"/>
            <a:chOff x="-132051" y="1608692"/>
            <a:chExt cx="4255411" cy="3394826"/>
          </a:xfrm>
        </p:grpSpPr>
        <p:sp>
          <p:nvSpPr>
            <p:cNvPr id="265" name="Google Shape;265;p35"/>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A47C8D5-8D9B-4BA4-AF6F-9C6080E8538A}"/>
              </a:ext>
            </a:extLst>
          </p:cNvPr>
          <p:cNvSpPr txBox="1"/>
          <p:nvPr/>
        </p:nvSpPr>
        <p:spPr>
          <a:xfrm>
            <a:off x="67734" y="96808"/>
            <a:ext cx="3463418" cy="1692771"/>
          </a:xfrm>
          <a:prstGeom prst="rect">
            <a:avLst/>
          </a:prstGeom>
          <a:noFill/>
        </p:spPr>
        <p:txBody>
          <a:bodyPr wrap="square" rtlCol="0">
            <a:spAutoFit/>
          </a:bodyPr>
          <a:lstStyle/>
          <a:p>
            <a:r>
              <a:rPr lang="en-US" sz="2400" b="1" dirty="0">
                <a:solidFill>
                  <a:schemeClr val="dk1"/>
                </a:solidFill>
                <a:latin typeface="Pompiere"/>
                <a:sym typeface="Pompiere"/>
              </a:rPr>
              <a:t>MS</a:t>
            </a:r>
            <a:r>
              <a:rPr lang="en-US" dirty="0"/>
              <a:t> – </a:t>
            </a:r>
            <a:r>
              <a:rPr lang="en-US" sz="1500" dirty="0">
                <a:solidFill>
                  <a:schemeClr val="bg2">
                    <a:lumMod val="50000"/>
                  </a:schemeClr>
                </a:solidFill>
                <a:latin typeface="Hind"/>
                <a:cs typeface="Hind"/>
                <a:sym typeface="Hind"/>
              </a:rPr>
              <a:t>Information Systems </a:t>
            </a:r>
          </a:p>
          <a:p>
            <a:r>
              <a:rPr lang="en-US" sz="2400" b="1" dirty="0">
                <a:solidFill>
                  <a:schemeClr val="dk1"/>
                </a:solidFill>
                <a:latin typeface="Pompiere"/>
              </a:rPr>
              <a:t>Batch</a:t>
            </a:r>
            <a:r>
              <a:rPr lang="en-US" dirty="0"/>
              <a:t> </a:t>
            </a:r>
            <a:r>
              <a:rPr lang="en-US" sz="1500" dirty="0">
                <a:solidFill>
                  <a:schemeClr val="bg2">
                    <a:lumMod val="50000"/>
                  </a:schemeClr>
                </a:solidFill>
                <a:latin typeface="Hind"/>
                <a:cs typeface="Hind"/>
              </a:rPr>
              <a:t>2021-2023</a:t>
            </a:r>
            <a:r>
              <a:rPr lang="en-US" sz="1700" dirty="0">
                <a:solidFill>
                  <a:schemeClr val="bg2">
                    <a:lumMod val="50000"/>
                  </a:schemeClr>
                </a:solidFill>
                <a:latin typeface="Hind"/>
                <a:cs typeface="Hind"/>
              </a:rPr>
              <a:t>  </a:t>
            </a:r>
          </a:p>
          <a:p>
            <a:r>
              <a:rPr lang="en-US" sz="2400" b="1" dirty="0">
                <a:solidFill>
                  <a:schemeClr val="dk1"/>
                </a:solidFill>
                <a:latin typeface="Pompiere"/>
              </a:rPr>
              <a:t>Course</a:t>
            </a:r>
            <a:r>
              <a:rPr lang="en-US" sz="1800" dirty="0"/>
              <a:t> – </a:t>
            </a:r>
            <a:r>
              <a:rPr lang="en-US" sz="1500" dirty="0">
                <a:solidFill>
                  <a:schemeClr val="bg2">
                    <a:lumMod val="50000"/>
                  </a:schemeClr>
                </a:solidFill>
                <a:latin typeface="Hind"/>
                <a:cs typeface="Hind"/>
              </a:rPr>
              <a:t>Application Engineering and Development</a:t>
            </a:r>
          </a:p>
          <a:p>
            <a:pPr algn="ctr"/>
            <a:endParaRPr lang="en-US" sz="1700" dirty="0">
              <a:solidFill>
                <a:schemeClr val="bg2">
                  <a:lumMod val="50000"/>
                </a:schemeClr>
              </a:solidFill>
              <a:latin typeface="Hind"/>
              <a:cs typeface="Hind"/>
            </a:endParaRPr>
          </a:p>
        </p:txBody>
      </p:sp>
      <p:pic>
        <p:nvPicPr>
          <p:cNvPr id="4" name="Picture 3">
            <a:extLst>
              <a:ext uri="{FF2B5EF4-FFF2-40B4-BE49-F238E27FC236}">
                <a16:creationId xmlns:a16="http://schemas.microsoft.com/office/drawing/2014/main" id="{23D9330E-A69C-4530-9173-4E013AD87C82}"/>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ESSENTIALS</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RETAIL</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EATERIES</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48" name="Picture 47">
            <a:extLst>
              <a:ext uri="{FF2B5EF4-FFF2-40B4-BE49-F238E27FC236}">
                <a16:creationId xmlns:a16="http://schemas.microsoft.com/office/drawing/2014/main" id="{C3E48521-22EE-4B29-8497-172A936C3A52}"/>
              </a:ext>
            </a:extLst>
          </p:cNvPr>
          <p:cNvPicPr>
            <a:picLocks noChangeAspect="1"/>
          </p:cNvPicPr>
          <p:nvPr/>
        </p:nvPicPr>
        <p:blipFill>
          <a:blip r:embed="rId2"/>
          <a:stretch>
            <a:fillRect/>
          </a:stretch>
        </p:blipFill>
        <p:spPr>
          <a:xfrm>
            <a:off x="8151560" y="96808"/>
            <a:ext cx="882371" cy="882371"/>
          </a:xfrm>
          <a:prstGeom prst="rect">
            <a:avLst/>
          </a:prstGeom>
        </p:spPr>
      </p:pic>
      <p:sp>
        <p:nvSpPr>
          <p:cNvPr id="25" name="Google Shape;583;p40">
            <a:extLst>
              <a:ext uri="{FF2B5EF4-FFF2-40B4-BE49-F238E27FC236}">
                <a16:creationId xmlns:a16="http://schemas.microsoft.com/office/drawing/2014/main" id="{EC88E7C1-3D4F-4397-A601-DC5CF9076AD3}"/>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315397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Hospitals</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00AB3F58-55E2-4C99-AEFF-00290477D461}"/>
              </a:ext>
            </a:extLst>
          </p:cNvPr>
          <p:cNvSpPr/>
          <p:nvPr/>
        </p:nvSpPr>
        <p:spPr>
          <a:xfrm>
            <a:off x="842962" y="5580695"/>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6" name="Straight Arrow Connector 5">
            <a:extLst>
              <a:ext uri="{FF2B5EF4-FFF2-40B4-BE49-F238E27FC236}">
                <a16:creationId xmlns:a16="http://schemas.microsoft.com/office/drawing/2014/main" id="{67E85558-BCC8-4C41-A2F8-72E20A83E15D}"/>
              </a:ext>
            </a:extLst>
          </p:cNvPr>
          <p:cNvCxnSpPr>
            <a:cxnSpLocks/>
            <a:stCxn id="40" idx="2"/>
            <a:endCxn id="34" idx="0"/>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36C95990-84CA-4E31-87C7-584A9D120EFF}"/>
              </a:ext>
            </a:extLst>
          </p:cNvPr>
          <p:cNvCxnSpPr>
            <a:stCxn id="40" idx="2"/>
            <a:endCxn id="8" idx="0"/>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6A74978-50C3-4646-8249-3BFE8B6595CE}"/>
              </a:ext>
            </a:extLst>
          </p:cNvPr>
          <p:cNvCxnSpPr>
            <a:stCxn id="40" idx="2"/>
            <a:endCxn id="7" idx="0"/>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33760DD0-6DA0-4E99-ABEA-65223B377EC3}"/>
              </a:ext>
            </a:extLst>
          </p:cNvPr>
          <p:cNvCxnSpPr>
            <a:stCxn id="40" idx="2"/>
            <a:endCxn id="30" idx="0"/>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7" name="Picture 46">
            <a:extLst>
              <a:ext uri="{FF2B5EF4-FFF2-40B4-BE49-F238E27FC236}">
                <a16:creationId xmlns:a16="http://schemas.microsoft.com/office/drawing/2014/main" id="{84B43097-196A-45B0-A8C1-7BFD3143DB4F}"/>
              </a:ext>
            </a:extLst>
          </p:cNvPr>
          <p:cNvPicPr>
            <a:picLocks noChangeAspect="1"/>
          </p:cNvPicPr>
          <p:nvPr/>
        </p:nvPicPr>
        <p:blipFill>
          <a:blip r:embed="rId2"/>
          <a:stretch>
            <a:fillRect/>
          </a:stretch>
        </p:blipFill>
        <p:spPr>
          <a:xfrm>
            <a:off x="8151560" y="96808"/>
            <a:ext cx="882371" cy="882371"/>
          </a:xfrm>
          <a:prstGeom prst="rect">
            <a:avLst/>
          </a:prstGeom>
        </p:spPr>
      </p:pic>
      <p:sp>
        <p:nvSpPr>
          <p:cNvPr id="41" name="Google Shape;583;p40">
            <a:extLst>
              <a:ext uri="{FF2B5EF4-FFF2-40B4-BE49-F238E27FC236}">
                <a16:creationId xmlns:a16="http://schemas.microsoft.com/office/drawing/2014/main" id="{5378EADF-037A-4C82-AF79-77AB36E3D8F4}"/>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135323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4992" y="1514475"/>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Insurance</a:t>
            </a: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10264180-0E53-484A-876C-1F05B5A760A8}"/>
              </a:ext>
            </a:extLst>
          </p:cNvPr>
          <p:cNvCxnSpPr>
            <a:cxnSpLocks/>
          </p:cNvCxnSpPr>
          <p:nvPr/>
        </p:nvCxnSpPr>
        <p:spPr>
          <a:xfrm flipH="1">
            <a:off x="1833189"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6CAD7C01-D91E-4B88-8EFC-5B1B88250678}"/>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16DE45BD-4CB6-4162-B882-2D27EBEF1065}"/>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7E057A96-3758-4522-AEAE-6958C2312D29}"/>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0" name="Picture 49">
            <a:extLst>
              <a:ext uri="{FF2B5EF4-FFF2-40B4-BE49-F238E27FC236}">
                <a16:creationId xmlns:a16="http://schemas.microsoft.com/office/drawing/2014/main" id="{1225F8B3-A307-4078-B9FD-F0B5236FE051}"/>
              </a:ext>
            </a:extLst>
          </p:cNvPr>
          <p:cNvPicPr>
            <a:picLocks noChangeAspect="1"/>
          </p:cNvPicPr>
          <p:nvPr/>
        </p:nvPicPr>
        <p:blipFill>
          <a:blip r:embed="rId2"/>
          <a:stretch>
            <a:fillRect/>
          </a:stretch>
        </p:blipFill>
        <p:spPr>
          <a:xfrm>
            <a:off x="8151560" y="96808"/>
            <a:ext cx="882371" cy="882371"/>
          </a:xfrm>
          <a:prstGeom prst="rect">
            <a:avLst/>
          </a:prstGeom>
        </p:spPr>
      </p:pic>
      <p:sp>
        <p:nvSpPr>
          <p:cNvPr id="41" name="Google Shape;583;p40">
            <a:extLst>
              <a:ext uri="{FF2B5EF4-FFF2-40B4-BE49-F238E27FC236}">
                <a16:creationId xmlns:a16="http://schemas.microsoft.com/office/drawing/2014/main" id="{14D471B2-B195-4AE1-BC96-A21332F9D09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5985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481158"/>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Manager</a:t>
            </a: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7854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62342"/>
            <a:ext cx="0" cy="3367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0" name="Picture 49">
            <a:extLst>
              <a:ext uri="{FF2B5EF4-FFF2-40B4-BE49-F238E27FC236}">
                <a16:creationId xmlns:a16="http://schemas.microsoft.com/office/drawing/2014/main" id="{74162E23-13B8-49EA-8726-D861AF5742E0}"/>
              </a:ext>
            </a:extLst>
          </p:cNvPr>
          <p:cNvPicPr>
            <a:picLocks noChangeAspect="1"/>
          </p:cNvPicPr>
          <p:nvPr/>
        </p:nvPicPr>
        <p:blipFill>
          <a:blip r:embed="rId2"/>
          <a:stretch>
            <a:fillRect/>
          </a:stretch>
        </p:blipFill>
        <p:spPr>
          <a:xfrm>
            <a:off x="8151560" y="96808"/>
            <a:ext cx="882371" cy="882371"/>
          </a:xfrm>
          <a:prstGeom prst="rect">
            <a:avLst/>
          </a:prstGeom>
        </p:spPr>
      </p:pic>
      <p:sp>
        <p:nvSpPr>
          <p:cNvPr id="51" name="Google Shape;583;p40">
            <a:extLst>
              <a:ext uri="{FF2B5EF4-FFF2-40B4-BE49-F238E27FC236}">
                <a16:creationId xmlns:a16="http://schemas.microsoft.com/office/drawing/2014/main" id="{D57A48E5-B7ED-406C-840B-2ED5DF04B004}"/>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234712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8121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6" name="Picture 55">
            <a:extLst>
              <a:ext uri="{FF2B5EF4-FFF2-40B4-BE49-F238E27FC236}">
                <a16:creationId xmlns:a16="http://schemas.microsoft.com/office/drawing/2014/main" id="{0C66C84B-F039-4A5C-B6DF-9EDFB71A24CF}"/>
              </a:ext>
            </a:extLst>
          </p:cNvPr>
          <p:cNvPicPr>
            <a:picLocks noChangeAspect="1"/>
          </p:cNvPicPr>
          <p:nvPr/>
        </p:nvPicPr>
        <p:blipFill>
          <a:blip r:embed="rId2"/>
          <a:stretch>
            <a:fillRect/>
          </a:stretch>
        </p:blipFill>
        <p:spPr>
          <a:xfrm>
            <a:off x="8151560" y="96808"/>
            <a:ext cx="882371" cy="882371"/>
          </a:xfrm>
          <a:prstGeom prst="rect">
            <a:avLst/>
          </a:prstGeom>
        </p:spPr>
      </p:pic>
      <p:sp>
        <p:nvSpPr>
          <p:cNvPr id="57" name="Google Shape;583;p40">
            <a:extLst>
              <a:ext uri="{FF2B5EF4-FFF2-40B4-BE49-F238E27FC236}">
                <a16:creationId xmlns:a16="http://schemas.microsoft.com/office/drawing/2014/main" id="{307306F7-E8EA-44D1-BCD1-880AA504E51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125689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402339"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7257" cy="8043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flipH="1">
            <a:off x="7080490" y="2681214"/>
            <a:ext cx="7257"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6" name="Rectangle 55">
            <a:extLst>
              <a:ext uri="{FF2B5EF4-FFF2-40B4-BE49-F238E27FC236}">
                <a16:creationId xmlns:a16="http://schemas.microsoft.com/office/drawing/2014/main" id="{C1A36998-6A76-4930-8D5A-41568D38B641}"/>
              </a:ext>
            </a:extLst>
          </p:cNvPr>
          <p:cNvSpPr/>
          <p:nvPr/>
        </p:nvSpPr>
        <p:spPr>
          <a:xfrm>
            <a:off x="291499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Agent</a:t>
            </a:r>
            <a:endParaRPr lang="en-GB" sz="1050" dirty="0">
              <a:solidFill>
                <a:schemeClr val="tx1"/>
              </a:solidFill>
            </a:endParaRPr>
          </a:p>
        </p:txBody>
      </p:sp>
      <p:sp>
        <p:nvSpPr>
          <p:cNvPr id="57" name="Rectangle 56">
            <a:extLst>
              <a:ext uri="{FF2B5EF4-FFF2-40B4-BE49-F238E27FC236}">
                <a16:creationId xmlns:a16="http://schemas.microsoft.com/office/drawing/2014/main" id="{AA51EF4D-598F-4E53-8D22-573F622D9D93}"/>
              </a:ext>
            </a:extLst>
          </p:cNvPr>
          <p:cNvSpPr/>
          <p:nvPr/>
        </p:nvSpPr>
        <p:spPr>
          <a:xfrm>
            <a:off x="2914992"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Policy Planner</a:t>
            </a:r>
            <a:endParaRPr lang="en-GB" sz="1050" dirty="0">
              <a:solidFill>
                <a:schemeClr val="tx1"/>
              </a:solidFill>
            </a:endParaRPr>
          </a:p>
        </p:txBody>
      </p:sp>
      <p:sp>
        <p:nvSpPr>
          <p:cNvPr id="58" name="Rectangle 57">
            <a:extLst>
              <a:ext uri="{FF2B5EF4-FFF2-40B4-BE49-F238E27FC236}">
                <a16:creationId xmlns:a16="http://schemas.microsoft.com/office/drawing/2014/main" id="{90ED5798-1726-476E-AA9A-2C446E7134F1}"/>
              </a:ext>
            </a:extLst>
          </p:cNvPr>
          <p:cNvSpPr/>
          <p:nvPr/>
        </p:nvSpPr>
        <p:spPr>
          <a:xfrm>
            <a:off x="2916139" y="3496841"/>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Claim/Finance</a:t>
            </a:r>
            <a:endParaRPr lang="en-GB" sz="1050" dirty="0">
              <a:solidFill>
                <a:schemeClr val="tx1"/>
              </a:solidFill>
            </a:endParaRPr>
          </a:p>
        </p:txBody>
      </p:sp>
      <p:cxnSp>
        <p:nvCxnSpPr>
          <p:cNvPr id="59" name="Straight Arrow Connector 58">
            <a:extLst>
              <a:ext uri="{FF2B5EF4-FFF2-40B4-BE49-F238E27FC236}">
                <a16:creationId xmlns:a16="http://schemas.microsoft.com/office/drawing/2014/main" id="{A2562C27-7FA9-41C2-A3B9-D2678A1715BD}"/>
              </a:ext>
            </a:extLst>
          </p:cNvPr>
          <p:cNvCxnSpPr/>
          <p:nvPr/>
        </p:nvCxnSpPr>
        <p:spPr>
          <a:xfrm>
            <a:off x="3618833"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1586E2EE-1712-4BC2-97ED-267886DE921B}"/>
              </a:ext>
            </a:extLst>
          </p:cNvPr>
          <p:cNvCxnSpPr/>
          <p:nvPr/>
        </p:nvCxnSpPr>
        <p:spPr>
          <a:xfrm>
            <a:off x="3618833" y="319120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52E42CB7-FA0E-473D-872B-AEBBE4782D92}"/>
              </a:ext>
            </a:extLst>
          </p:cNvPr>
          <p:cNvCxnSpPr/>
          <p:nvPr/>
        </p:nvCxnSpPr>
        <p:spPr>
          <a:xfrm>
            <a:off x="3618833" y="170655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62" name="Picture 61">
            <a:extLst>
              <a:ext uri="{FF2B5EF4-FFF2-40B4-BE49-F238E27FC236}">
                <a16:creationId xmlns:a16="http://schemas.microsoft.com/office/drawing/2014/main" id="{24A86EA9-C982-4D43-8F31-F99EDF406A42}"/>
              </a:ext>
            </a:extLst>
          </p:cNvPr>
          <p:cNvPicPr>
            <a:picLocks noChangeAspect="1"/>
          </p:cNvPicPr>
          <p:nvPr/>
        </p:nvPicPr>
        <p:blipFill>
          <a:blip r:embed="rId2"/>
          <a:stretch>
            <a:fillRect/>
          </a:stretch>
        </p:blipFill>
        <p:spPr>
          <a:xfrm>
            <a:off x="8151560" y="96808"/>
            <a:ext cx="882371" cy="882371"/>
          </a:xfrm>
          <a:prstGeom prst="rect">
            <a:avLst/>
          </a:prstGeom>
        </p:spPr>
      </p:pic>
      <p:sp>
        <p:nvSpPr>
          <p:cNvPr id="63" name="Google Shape;583;p40">
            <a:extLst>
              <a:ext uri="{FF2B5EF4-FFF2-40B4-BE49-F238E27FC236}">
                <a16:creationId xmlns:a16="http://schemas.microsoft.com/office/drawing/2014/main" id="{170526D2-551D-4407-8F01-D9D4F5564F25}"/>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9036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8121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6" name="Rectangle 55">
            <a:extLst>
              <a:ext uri="{FF2B5EF4-FFF2-40B4-BE49-F238E27FC236}">
                <a16:creationId xmlns:a16="http://schemas.microsoft.com/office/drawing/2014/main" id="{C1A36998-6A76-4930-8D5A-41568D38B641}"/>
              </a:ext>
            </a:extLst>
          </p:cNvPr>
          <p:cNvSpPr/>
          <p:nvPr/>
        </p:nvSpPr>
        <p:spPr>
          <a:xfrm>
            <a:off x="291499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Agent</a:t>
            </a:r>
            <a:endParaRPr lang="en-GB" sz="1050" dirty="0">
              <a:solidFill>
                <a:schemeClr val="tx1"/>
              </a:solidFill>
            </a:endParaRPr>
          </a:p>
        </p:txBody>
      </p:sp>
      <p:sp>
        <p:nvSpPr>
          <p:cNvPr id="57" name="Rectangle 56">
            <a:extLst>
              <a:ext uri="{FF2B5EF4-FFF2-40B4-BE49-F238E27FC236}">
                <a16:creationId xmlns:a16="http://schemas.microsoft.com/office/drawing/2014/main" id="{AA51EF4D-598F-4E53-8D22-573F622D9D93}"/>
              </a:ext>
            </a:extLst>
          </p:cNvPr>
          <p:cNvSpPr/>
          <p:nvPr/>
        </p:nvSpPr>
        <p:spPr>
          <a:xfrm>
            <a:off x="2914992"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Policy Planner</a:t>
            </a:r>
            <a:endParaRPr lang="en-GB" sz="1050" dirty="0">
              <a:solidFill>
                <a:schemeClr val="tx1"/>
              </a:solidFill>
            </a:endParaRPr>
          </a:p>
        </p:txBody>
      </p:sp>
      <p:sp>
        <p:nvSpPr>
          <p:cNvPr id="58" name="Rectangle 57">
            <a:extLst>
              <a:ext uri="{FF2B5EF4-FFF2-40B4-BE49-F238E27FC236}">
                <a16:creationId xmlns:a16="http://schemas.microsoft.com/office/drawing/2014/main" id="{90ED5798-1726-476E-AA9A-2C446E7134F1}"/>
              </a:ext>
            </a:extLst>
          </p:cNvPr>
          <p:cNvSpPr/>
          <p:nvPr/>
        </p:nvSpPr>
        <p:spPr>
          <a:xfrm>
            <a:off x="2916139" y="3496841"/>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Claim/Finance</a:t>
            </a:r>
            <a:endParaRPr lang="en-GB" sz="1050" dirty="0">
              <a:solidFill>
                <a:schemeClr val="tx1"/>
              </a:solidFill>
            </a:endParaRPr>
          </a:p>
        </p:txBody>
      </p:sp>
      <p:cxnSp>
        <p:nvCxnSpPr>
          <p:cNvPr id="59" name="Straight Arrow Connector 58">
            <a:extLst>
              <a:ext uri="{FF2B5EF4-FFF2-40B4-BE49-F238E27FC236}">
                <a16:creationId xmlns:a16="http://schemas.microsoft.com/office/drawing/2014/main" id="{A2562C27-7FA9-41C2-A3B9-D2678A1715BD}"/>
              </a:ext>
            </a:extLst>
          </p:cNvPr>
          <p:cNvCxnSpPr/>
          <p:nvPr/>
        </p:nvCxnSpPr>
        <p:spPr>
          <a:xfrm>
            <a:off x="3618833"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1586E2EE-1712-4BC2-97ED-267886DE921B}"/>
              </a:ext>
            </a:extLst>
          </p:cNvPr>
          <p:cNvCxnSpPr/>
          <p:nvPr/>
        </p:nvCxnSpPr>
        <p:spPr>
          <a:xfrm>
            <a:off x="3618833" y="319120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52E42CB7-FA0E-473D-872B-AEBBE4782D92}"/>
              </a:ext>
            </a:extLst>
          </p:cNvPr>
          <p:cNvCxnSpPr/>
          <p:nvPr/>
        </p:nvCxnSpPr>
        <p:spPr>
          <a:xfrm>
            <a:off x="3618833" y="170655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3" name="Rectangle 62">
            <a:extLst>
              <a:ext uri="{FF2B5EF4-FFF2-40B4-BE49-F238E27FC236}">
                <a16:creationId xmlns:a16="http://schemas.microsoft.com/office/drawing/2014/main" id="{B29E51FE-EE1A-48A5-B3DE-44E6743435B0}"/>
              </a:ext>
            </a:extLst>
          </p:cNvPr>
          <p:cNvSpPr/>
          <p:nvPr/>
        </p:nvSpPr>
        <p:spPr>
          <a:xfrm>
            <a:off x="1146061"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Lab Assistant</a:t>
            </a:r>
            <a:endParaRPr lang="en-GB" sz="1050" dirty="0">
              <a:solidFill>
                <a:schemeClr val="tx1"/>
              </a:solidFill>
            </a:endParaRPr>
          </a:p>
        </p:txBody>
      </p:sp>
      <p:sp>
        <p:nvSpPr>
          <p:cNvPr id="64" name="Rectangle 63">
            <a:extLst>
              <a:ext uri="{FF2B5EF4-FFF2-40B4-BE49-F238E27FC236}">
                <a16:creationId xmlns:a16="http://schemas.microsoft.com/office/drawing/2014/main" id="{228C8160-4E2D-4BB4-A5B3-5A99FF397F96}"/>
              </a:ext>
            </a:extLst>
          </p:cNvPr>
          <p:cNvSpPr/>
          <p:nvPr/>
        </p:nvSpPr>
        <p:spPr>
          <a:xfrm>
            <a:off x="1146061" y="350332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Accountant</a:t>
            </a:r>
            <a:endParaRPr lang="en-GB" sz="1050" dirty="0">
              <a:solidFill>
                <a:schemeClr val="tx1"/>
              </a:solidFill>
            </a:endParaRPr>
          </a:p>
        </p:txBody>
      </p:sp>
      <p:sp>
        <p:nvSpPr>
          <p:cNvPr id="66" name="Rectangle 65">
            <a:extLst>
              <a:ext uri="{FF2B5EF4-FFF2-40B4-BE49-F238E27FC236}">
                <a16:creationId xmlns:a16="http://schemas.microsoft.com/office/drawing/2014/main" id="{1B12AB7B-E32C-485A-9EAF-8BC5E61CBC2A}"/>
              </a:ext>
            </a:extLst>
          </p:cNvPr>
          <p:cNvSpPr/>
          <p:nvPr/>
        </p:nvSpPr>
        <p:spPr>
          <a:xfrm>
            <a:off x="1146061" y="24945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Docter</a:t>
            </a:r>
            <a:endParaRPr lang="en-GB" sz="1050" dirty="0">
              <a:solidFill>
                <a:schemeClr val="tx1"/>
              </a:solidFill>
            </a:endParaRPr>
          </a:p>
        </p:txBody>
      </p:sp>
      <p:cxnSp>
        <p:nvCxnSpPr>
          <p:cNvPr id="68" name="Straight Arrow Connector 67">
            <a:extLst>
              <a:ext uri="{FF2B5EF4-FFF2-40B4-BE49-F238E27FC236}">
                <a16:creationId xmlns:a16="http://schemas.microsoft.com/office/drawing/2014/main" id="{C49D6CA3-F81F-4B71-859F-809D6D1193CA}"/>
              </a:ext>
            </a:extLst>
          </p:cNvPr>
          <p:cNvCxnSpPr/>
          <p:nvPr/>
        </p:nvCxnSpPr>
        <p:spPr>
          <a:xfrm>
            <a:off x="1826051"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775E60C1-35C4-4B62-A27B-86A3FD22515A}"/>
              </a:ext>
            </a:extLst>
          </p:cNvPr>
          <p:cNvCxnSpPr/>
          <p:nvPr/>
        </p:nvCxnSpPr>
        <p:spPr>
          <a:xfrm>
            <a:off x="1831469"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a:extLst>
              <a:ext uri="{FF2B5EF4-FFF2-40B4-BE49-F238E27FC236}">
                <a16:creationId xmlns:a16="http://schemas.microsoft.com/office/drawing/2014/main" id="{50CC9247-10CE-4795-A371-00B07C6F355A}"/>
              </a:ext>
            </a:extLst>
          </p:cNvPr>
          <p:cNvCxnSpPr/>
          <p:nvPr/>
        </p:nvCxnSpPr>
        <p:spPr>
          <a:xfrm>
            <a:off x="1826051" y="318873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73" name="Picture 72">
            <a:extLst>
              <a:ext uri="{FF2B5EF4-FFF2-40B4-BE49-F238E27FC236}">
                <a16:creationId xmlns:a16="http://schemas.microsoft.com/office/drawing/2014/main" id="{2530DE27-66B1-4891-8B96-FFED35031E76}"/>
              </a:ext>
            </a:extLst>
          </p:cNvPr>
          <p:cNvPicPr>
            <a:picLocks noChangeAspect="1"/>
          </p:cNvPicPr>
          <p:nvPr/>
        </p:nvPicPr>
        <p:blipFill>
          <a:blip r:embed="rId2"/>
          <a:stretch>
            <a:fillRect/>
          </a:stretch>
        </p:blipFill>
        <p:spPr>
          <a:xfrm>
            <a:off x="8151560" y="96808"/>
            <a:ext cx="882371" cy="882371"/>
          </a:xfrm>
          <a:prstGeom prst="rect">
            <a:avLst/>
          </a:prstGeom>
        </p:spPr>
      </p:pic>
      <p:sp>
        <p:nvSpPr>
          <p:cNvPr id="62" name="Google Shape;583;p40">
            <a:extLst>
              <a:ext uri="{FF2B5EF4-FFF2-40B4-BE49-F238E27FC236}">
                <a16:creationId xmlns:a16="http://schemas.microsoft.com/office/drawing/2014/main" id="{4DB47C94-4A74-4177-9D79-868EAAE8B49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7144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1006377" y="0"/>
            <a:ext cx="7131245"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Login Page</a:t>
            </a:r>
            <a:endParaRPr b="1" dirty="0"/>
          </a:p>
        </p:txBody>
      </p:sp>
      <p:pic>
        <p:nvPicPr>
          <p:cNvPr id="5" name="Picture 4">
            <a:extLst>
              <a:ext uri="{FF2B5EF4-FFF2-40B4-BE49-F238E27FC236}">
                <a16:creationId xmlns:a16="http://schemas.microsoft.com/office/drawing/2014/main" id="{D766AED4-0275-4BD3-91F5-ADF3B839677A}"/>
              </a:ext>
            </a:extLst>
          </p:cNvPr>
          <p:cNvPicPr>
            <a:picLocks noChangeAspect="1"/>
          </p:cNvPicPr>
          <p:nvPr/>
        </p:nvPicPr>
        <p:blipFill>
          <a:blip r:embed="rId3"/>
          <a:stretch>
            <a:fillRect/>
          </a:stretch>
        </p:blipFill>
        <p:spPr>
          <a:xfrm>
            <a:off x="1006377" y="804300"/>
            <a:ext cx="7131245" cy="4198857"/>
          </a:xfrm>
          <a:prstGeom prst="rect">
            <a:avLst/>
          </a:prstGeom>
          <a:ln>
            <a:solidFill>
              <a:schemeClr val="accent3"/>
            </a:solidFill>
          </a:ln>
        </p:spPr>
      </p:pic>
      <p:pic>
        <p:nvPicPr>
          <p:cNvPr id="35" name="Picture 34">
            <a:extLst>
              <a:ext uri="{FF2B5EF4-FFF2-40B4-BE49-F238E27FC236}">
                <a16:creationId xmlns:a16="http://schemas.microsoft.com/office/drawing/2014/main" id="{5688D9DA-82BD-4E04-89C2-122CDA489DD4}"/>
              </a:ext>
            </a:extLst>
          </p:cNvPr>
          <p:cNvPicPr>
            <a:picLocks noChangeAspect="1"/>
          </p:cNvPicPr>
          <p:nvPr/>
        </p:nvPicPr>
        <p:blipFill>
          <a:blip r:embed="rId4"/>
          <a:stretch>
            <a:fillRect/>
          </a:stretch>
        </p:blipFill>
        <p:spPr>
          <a:xfrm>
            <a:off x="8151560" y="96808"/>
            <a:ext cx="882371" cy="8823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1006377" y="0"/>
            <a:ext cx="7131245"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Sysadmin Login Page</a:t>
            </a:r>
            <a:endParaRPr b="1" dirty="0"/>
          </a:p>
        </p:txBody>
      </p:sp>
      <p:pic>
        <p:nvPicPr>
          <p:cNvPr id="3" name="Picture 2">
            <a:extLst>
              <a:ext uri="{FF2B5EF4-FFF2-40B4-BE49-F238E27FC236}">
                <a16:creationId xmlns:a16="http://schemas.microsoft.com/office/drawing/2014/main" id="{4915FCDB-42F4-4755-BFC0-4804B5255E67}"/>
              </a:ext>
            </a:extLst>
          </p:cNvPr>
          <p:cNvPicPr>
            <a:picLocks noChangeAspect="1"/>
          </p:cNvPicPr>
          <p:nvPr/>
        </p:nvPicPr>
        <p:blipFill>
          <a:blip r:embed="rId3"/>
          <a:stretch>
            <a:fillRect/>
          </a:stretch>
        </p:blipFill>
        <p:spPr>
          <a:xfrm>
            <a:off x="1109131" y="1006730"/>
            <a:ext cx="6990169" cy="396637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4"/>
          <a:stretch>
            <a:fillRect/>
          </a:stretch>
        </p:blipFill>
        <p:spPr>
          <a:xfrm>
            <a:off x="8151560" y="96808"/>
            <a:ext cx="882371" cy="882371"/>
          </a:xfrm>
          <a:prstGeom prst="rect">
            <a:avLst/>
          </a:prstGeom>
        </p:spPr>
      </p:pic>
    </p:spTree>
    <p:extLst>
      <p:ext uri="{BB962C8B-B14F-4D97-AF65-F5344CB8AC3E}">
        <p14:creationId xmlns:p14="http://schemas.microsoft.com/office/powerpoint/2010/main" val="3871662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442108" y="0"/>
            <a:ext cx="7709452"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Hospital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D698D407-083B-4418-8A2B-0C3B189A403C}"/>
              </a:ext>
            </a:extLst>
          </p:cNvPr>
          <p:cNvPicPr>
            <a:picLocks noChangeAspect="1"/>
          </p:cNvPicPr>
          <p:nvPr/>
        </p:nvPicPr>
        <p:blipFill>
          <a:blip r:embed="rId4"/>
          <a:stretch>
            <a:fillRect/>
          </a:stretch>
        </p:blipFill>
        <p:spPr>
          <a:xfrm>
            <a:off x="1008078" y="883791"/>
            <a:ext cx="7025580" cy="4114566"/>
          </a:xfrm>
          <a:prstGeom prst="rect">
            <a:avLst/>
          </a:prstGeom>
          <a:ln>
            <a:solidFill>
              <a:schemeClr val="accent3"/>
            </a:solidFill>
          </a:ln>
        </p:spPr>
      </p:pic>
    </p:spTree>
    <p:extLst>
      <p:ext uri="{BB962C8B-B14F-4D97-AF65-F5344CB8AC3E}">
        <p14:creationId xmlns:p14="http://schemas.microsoft.com/office/powerpoint/2010/main" val="22453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78" name="Google Shape;1878;p6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Team Goal Diggers</a:t>
            </a:r>
            <a:endParaRPr dirty="0"/>
          </a:p>
        </p:txBody>
      </p:sp>
      <p:sp>
        <p:nvSpPr>
          <p:cNvPr id="1879" name="Google Shape;1879;p65"/>
          <p:cNvSpPr/>
          <p:nvPr/>
        </p:nvSpPr>
        <p:spPr>
          <a:xfrm rot="10800000">
            <a:off x="783749" y="2825962"/>
            <a:ext cx="2322300" cy="1064769"/>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rot="10800000">
            <a:off x="3410844" y="2825963"/>
            <a:ext cx="2322300" cy="1056278"/>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rot="10800000">
            <a:off x="6037938" y="2825963"/>
            <a:ext cx="2322300" cy="1056279"/>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txBox="1">
            <a:spLocks noGrp="1"/>
          </p:cNvSpPr>
          <p:nvPr>
            <p:ph type="subTitle" idx="1"/>
          </p:nvPr>
        </p:nvSpPr>
        <p:spPr>
          <a:xfrm>
            <a:off x="3688949" y="2958650"/>
            <a:ext cx="1877873"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Shesh Narayan Gupta</a:t>
            </a:r>
            <a:endParaRPr dirty="0"/>
          </a:p>
        </p:txBody>
      </p:sp>
      <p:sp>
        <p:nvSpPr>
          <p:cNvPr id="1883" name="Google Shape;1883;p65"/>
          <p:cNvSpPr txBox="1">
            <a:spLocks noGrp="1"/>
          </p:cNvSpPr>
          <p:nvPr>
            <p:ph type="subTitle" idx="2"/>
          </p:nvPr>
        </p:nvSpPr>
        <p:spPr>
          <a:xfrm>
            <a:off x="3688950" y="3318725"/>
            <a:ext cx="1766100" cy="4497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- 001591912</a:t>
            </a:r>
            <a:endParaRPr dirty="0"/>
          </a:p>
        </p:txBody>
      </p:sp>
      <p:sp>
        <p:nvSpPr>
          <p:cNvPr id="1884" name="Google Shape;1884;p65"/>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Bharat Tankala</a:t>
            </a:r>
            <a:endParaRPr dirty="0"/>
          </a:p>
        </p:txBody>
      </p:sp>
      <p:sp>
        <p:nvSpPr>
          <p:cNvPr id="1885" name="Google Shape;1885;p65"/>
          <p:cNvSpPr txBox="1">
            <a:spLocks noGrp="1"/>
          </p:cNvSpPr>
          <p:nvPr>
            <p:ph type="subTitle" idx="4"/>
          </p:nvPr>
        </p:nvSpPr>
        <p:spPr>
          <a:xfrm>
            <a:off x="6316038" y="3318725"/>
            <a:ext cx="1766100" cy="4863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- 002192862</a:t>
            </a:r>
            <a:endParaRPr dirty="0"/>
          </a:p>
        </p:txBody>
      </p:sp>
      <p:sp>
        <p:nvSpPr>
          <p:cNvPr id="1886" name="Google Shape;1886;p65"/>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Nikita Gaurihar</a:t>
            </a:r>
            <a:endParaRPr dirty="0"/>
          </a:p>
        </p:txBody>
      </p:sp>
      <p:sp>
        <p:nvSpPr>
          <p:cNvPr id="1887" name="Google Shape;1887;p65"/>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- 002980962</a:t>
            </a:r>
            <a:endParaRPr dirty="0"/>
          </a:p>
        </p:txBody>
      </p:sp>
      <p:cxnSp>
        <p:nvCxnSpPr>
          <p:cNvPr id="1888" name="Google Shape;1888;p65"/>
          <p:cNvCxnSpPr/>
          <p:nvPr/>
        </p:nvCxnSpPr>
        <p:spPr>
          <a:xfrm>
            <a:off x="-391850" y="2819600"/>
            <a:ext cx="9928200" cy="0"/>
          </a:xfrm>
          <a:prstGeom prst="straightConnector1">
            <a:avLst/>
          </a:prstGeom>
          <a:noFill/>
          <a:ln w="19050" cap="flat" cmpd="sng">
            <a:solidFill>
              <a:schemeClr val="dk1"/>
            </a:solidFill>
            <a:prstDash val="solid"/>
            <a:round/>
            <a:headEnd type="none" w="med" len="med"/>
            <a:tailEnd type="none" w="med" len="med"/>
          </a:ln>
        </p:spPr>
      </p:cxnSp>
      <p:pic>
        <p:nvPicPr>
          <p:cNvPr id="62" name="Picture 61">
            <a:extLst>
              <a:ext uri="{FF2B5EF4-FFF2-40B4-BE49-F238E27FC236}">
                <a16:creationId xmlns:a16="http://schemas.microsoft.com/office/drawing/2014/main" id="{F43960C0-B4FD-48BC-9E2B-D84A716B399A}"/>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descr="A picture containing person, indoor, posing&#10;&#10;Description automatically generated">
            <a:extLst>
              <a:ext uri="{FF2B5EF4-FFF2-40B4-BE49-F238E27FC236}">
                <a16:creationId xmlns:a16="http://schemas.microsoft.com/office/drawing/2014/main" id="{1184D620-A1EE-4E4E-9484-1BC954A81D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956719" y="1122078"/>
            <a:ext cx="1230547" cy="1722766"/>
          </a:xfrm>
          <a:prstGeom prst="rect">
            <a:avLst/>
          </a:prstGeom>
        </p:spPr>
      </p:pic>
      <p:pic>
        <p:nvPicPr>
          <p:cNvPr id="11" name="Picture 10" descr="A picture containing person&#10;&#10;Description automatically generated">
            <a:extLst>
              <a:ext uri="{FF2B5EF4-FFF2-40B4-BE49-F238E27FC236}">
                <a16:creationId xmlns:a16="http://schemas.microsoft.com/office/drawing/2014/main" id="{3B2A656E-8A1E-469E-A74A-7D39914CB0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1246429" y="1131439"/>
            <a:ext cx="1396940" cy="1678800"/>
          </a:xfrm>
          <a:prstGeom prst="rect">
            <a:avLst/>
          </a:prstGeom>
        </p:spPr>
      </p:pic>
      <p:pic>
        <p:nvPicPr>
          <p:cNvPr id="13" name="Picture 12" descr="A person posing for the camera&#10;&#10;Description automatically generated with medium confidence">
            <a:extLst>
              <a:ext uri="{FF2B5EF4-FFF2-40B4-BE49-F238E27FC236}">
                <a16:creationId xmlns:a16="http://schemas.microsoft.com/office/drawing/2014/main" id="{348F34F7-7972-4B5E-85B9-265B9E38B2A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83813" y="645886"/>
            <a:ext cx="1200823" cy="21802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341086" y="0"/>
            <a:ext cx="7810474"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Insurance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0027DBC9-9106-4909-94DF-80B2D7FF4AE2}"/>
              </a:ext>
            </a:extLst>
          </p:cNvPr>
          <p:cNvPicPr>
            <a:picLocks noChangeAspect="1"/>
          </p:cNvPicPr>
          <p:nvPr/>
        </p:nvPicPr>
        <p:blipFill>
          <a:blip r:embed="rId4"/>
          <a:stretch>
            <a:fillRect/>
          </a:stretch>
        </p:blipFill>
        <p:spPr>
          <a:xfrm>
            <a:off x="1010825" y="795878"/>
            <a:ext cx="7124433" cy="4160751"/>
          </a:xfrm>
          <a:prstGeom prst="rect">
            <a:avLst/>
          </a:prstGeom>
        </p:spPr>
      </p:pic>
    </p:spTree>
    <p:extLst>
      <p:ext uri="{BB962C8B-B14F-4D97-AF65-F5344CB8AC3E}">
        <p14:creationId xmlns:p14="http://schemas.microsoft.com/office/powerpoint/2010/main" val="19088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341086" y="0"/>
            <a:ext cx="7810474"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Pharma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45BCCE5A-FF02-41CA-B182-9A60FC579DCE}"/>
              </a:ext>
            </a:extLst>
          </p:cNvPr>
          <p:cNvPicPr>
            <a:picLocks noChangeAspect="1"/>
          </p:cNvPicPr>
          <p:nvPr/>
        </p:nvPicPr>
        <p:blipFill>
          <a:blip r:embed="rId4"/>
          <a:stretch>
            <a:fillRect/>
          </a:stretch>
        </p:blipFill>
        <p:spPr>
          <a:xfrm>
            <a:off x="1059543" y="804300"/>
            <a:ext cx="6865257" cy="4097140"/>
          </a:xfrm>
          <a:prstGeom prst="rect">
            <a:avLst/>
          </a:prstGeom>
          <a:ln>
            <a:solidFill>
              <a:schemeClr val="accent3"/>
            </a:solidFill>
          </a:ln>
        </p:spPr>
      </p:pic>
    </p:spTree>
    <p:extLst>
      <p:ext uri="{BB962C8B-B14F-4D97-AF65-F5344CB8AC3E}">
        <p14:creationId xmlns:p14="http://schemas.microsoft.com/office/powerpoint/2010/main" val="42099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0" y="0"/>
            <a:ext cx="8151560"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Government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854463E5-BDD0-4F4B-BF02-71BDF02BEA4C}"/>
              </a:ext>
            </a:extLst>
          </p:cNvPr>
          <p:cNvPicPr>
            <a:picLocks noChangeAspect="1"/>
          </p:cNvPicPr>
          <p:nvPr/>
        </p:nvPicPr>
        <p:blipFill>
          <a:blip r:embed="rId4"/>
          <a:stretch>
            <a:fillRect/>
          </a:stretch>
        </p:blipFill>
        <p:spPr>
          <a:xfrm>
            <a:off x="1197429" y="700485"/>
            <a:ext cx="6692762" cy="4268843"/>
          </a:xfrm>
          <a:prstGeom prst="rect">
            <a:avLst/>
          </a:prstGeom>
        </p:spPr>
      </p:pic>
    </p:spTree>
    <p:extLst>
      <p:ext uri="{BB962C8B-B14F-4D97-AF65-F5344CB8AC3E}">
        <p14:creationId xmlns:p14="http://schemas.microsoft.com/office/powerpoint/2010/main" val="25969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1"/>
          <p:cNvSpPr/>
          <p:nvPr/>
        </p:nvSpPr>
        <p:spPr>
          <a:xfrm rot="5400000">
            <a:off x="6640638" y="2971903"/>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1" name="Google Shape;1711;p61"/>
          <p:cNvCxnSpPr>
            <a:cxnSpLocks/>
          </p:cNvCxnSpPr>
          <p:nvPr/>
        </p:nvCxnSpPr>
        <p:spPr>
          <a:xfrm rot="10800000">
            <a:off x="5552756" y="3027725"/>
            <a:ext cx="1087800" cy="0"/>
          </a:xfrm>
          <a:prstGeom prst="straightConnector1">
            <a:avLst/>
          </a:prstGeom>
          <a:noFill/>
          <a:ln w="19050" cap="flat" cmpd="sng">
            <a:solidFill>
              <a:schemeClr val="dk1"/>
            </a:solidFill>
            <a:prstDash val="solid"/>
            <a:round/>
            <a:headEnd type="none" w="med" len="med"/>
            <a:tailEnd type="none" w="med" len="med"/>
          </a:ln>
        </p:spPr>
      </p:cxnSp>
      <p:sp>
        <p:nvSpPr>
          <p:cNvPr id="1712" name="Google Shape;1712;p61"/>
          <p:cNvSpPr/>
          <p:nvPr/>
        </p:nvSpPr>
        <p:spPr>
          <a:xfrm rot="5400000">
            <a:off x="6068936" y="1836076"/>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rot="5400000">
            <a:off x="6068936" y="4107731"/>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4980988"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grpSp>
        <p:nvGrpSpPr>
          <p:cNvPr id="1715" name="Google Shape;1715;p61"/>
          <p:cNvGrpSpPr/>
          <p:nvPr/>
        </p:nvGrpSpPr>
        <p:grpSpPr>
          <a:xfrm>
            <a:off x="3704529" y="2367212"/>
            <a:ext cx="1764545" cy="1278282"/>
            <a:chOff x="3704529" y="2367212"/>
            <a:chExt cx="1764545" cy="1278282"/>
          </a:xfrm>
        </p:grpSpPr>
        <p:sp>
          <p:nvSpPr>
            <p:cNvPr id="1716" name="Google Shape;1716;p61"/>
            <p:cNvSpPr/>
            <p:nvPr/>
          </p:nvSpPr>
          <p:spPr>
            <a:xfrm>
              <a:off x="4295211" y="2367212"/>
              <a:ext cx="583182" cy="314923"/>
            </a:xfrm>
            <a:custGeom>
              <a:avLst/>
              <a:gdLst/>
              <a:ahLst/>
              <a:cxnLst/>
              <a:rect l="l" t="t" r="r" b="b"/>
              <a:pathLst>
                <a:path w="18196" h="9826" extrusionOk="0">
                  <a:moveTo>
                    <a:pt x="14203" y="2156"/>
                  </a:moveTo>
                  <a:cubicBezTo>
                    <a:pt x="15005" y="2156"/>
                    <a:pt x="15656" y="2808"/>
                    <a:pt x="15656" y="3610"/>
                  </a:cubicBezTo>
                  <a:lnTo>
                    <a:pt x="15656" y="8021"/>
                  </a:lnTo>
                  <a:cubicBezTo>
                    <a:pt x="15656" y="8806"/>
                    <a:pt x="15005" y="9458"/>
                    <a:pt x="14203" y="9458"/>
                  </a:cubicBezTo>
                  <a:lnTo>
                    <a:pt x="3977" y="9458"/>
                  </a:lnTo>
                  <a:cubicBezTo>
                    <a:pt x="3175" y="9458"/>
                    <a:pt x="2540" y="8806"/>
                    <a:pt x="2540" y="8021"/>
                  </a:cubicBezTo>
                  <a:lnTo>
                    <a:pt x="2540" y="3610"/>
                  </a:lnTo>
                  <a:cubicBezTo>
                    <a:pt x="2540" y="2808"/>
                    <a:pt x="3175" y="2156"/>
                    <a:pt x="3977" y="2156"/>
                  </a:cubicBezTo>
                  <a:close/>
                  <a:moveTo>
                    <a:pt x="2005" y="0"/>
                  </a:moveTo>
                  <a:cubicBezTo>
                    <a:pt x="903" y="0"/>
                    <a:pt x="0" y="903"/>
                    <a:pt x="0" y="2022"/>
                  </a:cubicBezTo>
                  <a:lnTo>
                    <a:pt x="0" y="7820"/>
                  </a:lnTo>
                  <a:cubicBezTo>
                    <a:pt x="0" y="8923"/>
                    <a:pt x="903" y="9825"/>
                    <a:pt x="2005" y="9825"/>
                  </a:cubicBezTo>
                  <a:lnTo>
                    <a:pt x="16191" y="9825"/>
                  </a:lnTo>
                  <a:cubicBezTo>
                    <a:pt x="17294" y="9825"/>
                    <a:pt x="18196" y="8923"/>
                    <a:pt x="18196" y="7820"/>
                  </a:cubicBezTo>
                  <a:lnTo>
                    <a:pt x="18196" y="2022"/>
                  </a:lnTo>
                  <a:cubicBezTo>
                    <a:pt x="18196" y="903"/>
                    <a:pt x="17294" y="0"/>
                    <a:pt x="16191" y="0"/>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3846992" y="2484483"/>
              <a:ext cx="234574" cy="65895"/>
            </a:xfrm>
            <a:custGeom>
              <a:avLst/>
              <a:gdLst/>
              <a:ahLst/>
              <a:cxnLst/>
              <a:rect l="l" t="t" r="r" b="b"/>
              <a:pathLst>
                <a:path w="7319" h="2056" extrusionOk="0">
                  <a:moveTo>
                    <a:pt x="1370" y="1"/>
                  </a:moveTo>
                  <a:cubicBezTo>
                    <a:pt x="0" y="1"/>
                    <a:pt x="0" y="2056"/>
                    <a:pt x="1370" y="2056"/>
                  </a:cubicBezTo>
                  <a:lnTo>
                    <a:pt x="6299" y="2056"/>
                  </a:lnTo>
                  <a:cubicBezTo>
                    <a:pt x="6851" y="2056"/>
                    <a:pt x="7319" y="1588"/>
                    <a:pt x="7319" y="1037"/>
                  </a:cubicBezTo>
                  <a:cubicBezTo>
                    <a:pt x="7319" y="468"/>
                    <a:pt x="6851" y="1"/>
                    <a:pt x="6299"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5081333" y="2484483"/>
              <a:ext cx="234061" cy="65895"/>
            </a:xfrm>
            <a:custGeom>
              <a:avLst/>
              <a:gdLst/>
              <a:ahLst/>
              <a:cxnLst/>
              <a:rect l="l" t="t" r="r" b="b"/>
              <a:pathLst>
                <a:path w="7303" h="2056" extrusionOk="0">
                  <a:moveTo>
                    <a:pt x="1354" y="1"/>
                  </a:moveTo>
                  <a:cubicBezTo>
                    <a:pt x="0" y="1"/>
                    <a:pt x="0" y="2056"/>
                    <a:pt x="1354" y="2056"/>
                  </a:cubicBezTo>
                  <a:lnTo>
                    <a:pt x="6283" y="2056"/>
                  </a:lnTo>
                  <a:cubicBezTo>
                    <a:pt x="6851" y="2056"/>
                    <a:pt x="7302" y="1588"/>
                    <a:pt x="7302" y="1037"/>
                  </a:cubicBezTo>
                  <a:cubicBezTo>
                    <a:pt x="7302" y="468"/>
                    <a:pt x="6851" y="1"/>
                    <a:pt x="6283"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3704529" y="2524642"/>
              <a:ext cx="1764545" cy="1120853"/>
            </a:xfrm>
            <a:custGeom>
              <a:avLst/>
              <a:gdLst/>
              <a:ahLst/>
              <a:cxnLst/>
              <a:rect l="l" t="t" r="r" b="b"/>
              <a:pathLst>
                <a:path w="55056" h="34972" extrusionOk="0">
                  <a:moveTo>
                    <a:pt x="2440" y="1"/>
                  </a:moveTo>
                  <a:cubicBezTo>
                    <a:pt x="1087" y="1"/>
                    <a:pt x="1" y="1104"/>
                    <a:pt x="1" y="2457"/>
                  </a:cubicBezTo>
                  <a:lnTo>
                    <a:pt x="1" y="27353"/>
                  </a:lnTo>
                  <a:cubicBezTo>
                    <a:pt x="101" y="27336"/>
                    <a:pt x="201" y="27336"/>
                    <a:pt x="318" y="27336"/>
                  </a:cubicBezTo>
                  <a:cubicBezTo>
                    <a:pt x="4362" y="27336"/>
                    <a:pt x="7436" y="30995"/>
                    <a:pt x="6734" y="34972"/>
                  </a:cubicBezTo>
                  <a:lnTo>
                    <a:pt x="48322" y="34972"/>
                  </a:lnTo>
                  <a:cubicBezTo>
                    <a:pt x="47620" y="30995"/>
                    <a:pt x="50695" y="27336"/>
                    <a:pt x="54738" y="27336"/>
                  </a:cubicBezTo>
                  <a:cubicBezTo>
                    <a:pt x="54838" y="27336"/>
                    <a:pt x="54955" y="27336"/>
                    <a:pt x="55055" y="27353"/>
                  </a:cubicBezTo>
                  <a:lnTo>
                    <a:pt x="55055" y="2457"/>
                  </a:lnTo>
                  <a:cubicBezTo>
                    <a:pt x="55055" y="1104"/>
                    <a:pt x="53969" y="1"/>
                    <a:pt x="52616"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3704529" y="2524642"/>
              <a:ext cx="1764545" cy="1120853"/>
            </a:xfrm>
            <a:custGeom>
              <a:avLst/>
              <a:gdLst/>
              <a:ahLst/>
              <a:cxnLst/>
              <a:rect l="l" t="t" r="r" b="b"/>
              <a:pathLst>
                <a:path w="55056" h="34972" extrusionOk="0">
                  <a:moveTo>
                    <a:pt x="2440" y="1"/>
                  </a:moveTo>
                  <a:cubicBezTo>
                    <a:pt x="1087" y="1"/>
                    <a:pt x="1" y="1104"/>
                    <a:pt x="1" y="2457"/>
                  </a:cubicBezTo>
                  <a:lnTo>
                    <a:pt x="1" y="27353"/>
                  </a:lnTo>
                  <a:cubicBezTo>
                    <a:pt x="101" y="27336"/>
                    <a:pt x="201" y="27336"/>
                    <a:pt x="318" y="27336"/>
                  </a:cubicBezTo>
                  <a:cubicBezTo>
                    <a:pt x="4362" y="27336"/>
                    <a:pt x="7436" y="30995"/>
                    <a:pt x="6734" y="34972"/>
                  </a:cubicBezTo>
                  <a:lnTo>
                    <a:pt x="48322" y="34972"/>
                  </a:lnTo>
                  <a:cubicBezTo>
                    <a:pt x="47620" y="30995"/>
                    <a:pt x="50695" y="27336"/>
                    <a:pt x="54738" y="27336"/>
                  </a:cubicBezTo>
                  <a:cubicBezTo>
                    <a:pt x="54838" y="27336"/>
                    <a:pt x="54955" y="27336"/>
                    <a:pt x="55055" y="27353"/>
                  </a:cubicBezTo>
                  <a:lnTo>
                    <a:pt x="55055" y="2457"/>
                  </a:lnTo>
                  <a:cubicBezTo>
                    <a:pt x="55055" y="1104"/>
                    <a:pt x="53969" y="1"/>
                    <a:pt x="52616" y="1"/>
                  </a:cubicBezTo>
                  <a:close/>
                </a:path>
              </a:pathLst>
            </a:custGeom>
            <a:solidFill>
              <a:srgbClr val="FFFFFF">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3704529" y="3400729"/>
              <a:ext cx="238356" cy="244766"/>
            </a:xfrm>
            <a:custGeom>
              <a:avLst/>
              <a:gdLst/>
              <a:ahLst/>
              <a:cxnLst/>
              <a:rect l="l" t="t" r="r" b="b"/>
              <a:pathLst>
                <a:path w="7437" h="7637" extrusionOk="0">
                  <a:moveTo>
                    <a:pt x="318" y="1"/>
                  </a:moveTo>
                  <a:cubicBezTo>
                    <a:pt x="201" y="1"/>
                    <a:pt x="101" y="1"/>
                    <a:pt x="1" y="18"/>
                  </a:cubicBezTo>
                  <a:lnTo>
                    <a:pt x="1" y="5197"/>
                  </a:lnTo>
                  <a:cubicBezTo>
                    <a:pt x="1" y="6534"/>
                    <a:pt x="1087" y="7637"/>
                    <a:pt x="2440" y="7637"/>
                  </a:cubicBezTo>
                  <a:lnTo>
                    <a:pt x="6734" y="7637"/>
                  </a:lnTo>
                  <a:cubicBezTo>
                    <a:pt x="7436" y="3660"/>
                    <a:pt x="4362" y="1"/>
                    <a:pt x="318"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5230750" y="3400729"/>
              <a:ext cx="238324" cy="244766"/>
            </a:xfrm>
            <a:custGeom>
              <a:avLst/>
              <a:gdLst/>
              <a:ahLst/>
              <a:cxnLst/>
              <a:rect l="l" t="t" r="r" b="b"/>
              <a:pathLst>
                <a:path w="7436" h="7637" extrusionOk="0">
                  <a:moveTo>
                    <a:pt x="7118" y="1"/>
                  </a:moveTo>
                  <a:cubicBezTo>
                    <a:pt x="3075" y="1"/>
                    <a:pt x="0" y="3643"/>
                    <a:pt x="702" y="7637"/>
                  </a:cubicBezTo>
                  <a:lnTo>
                    <a:pt x="4996" y="7637"/>
                  </a:lnTo>
                  <a:cubicBezTo>
                    <a:pt x="6349" y="7637"/>
                    <a:pt x="7435" y="6534"/>
                    <a:pt x="7435" y="5197"/>
                  </a:cubicBezTo>
                  <a:lnTo>
                    <a:pt x="7435" y="18"/>
                  </a:lnTo>
                  <a:cubicBezTo>
                    <a:pt x="7335" y="1"/>
                    <a:pt x="7218" y="1"/>
                    <a:pt x="7118"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3844043" y="2622779"/>
              <a:ext cx="45799" cy="738624"/>
            </a:xfrm>
            <a:custGeom>
              <a:avLst/>
              <a:gdLst/>
              <a:ahLst/>
              <a:cxnLst/>
              <a:rect l="l" t="t" r="r" b="b"/>
              <a:pathLst>
                <a:path w="1429" h="23046" extrusionOk="0">
                  <a:moveTo>
                    <a:pt x="717" y="1"/>
                  </a:moveTo>
                  <a:cubicBezTo>
                    <a:pt x="360" y="1"/>
                    <a:pt x="0" y="239"/>
                    <a:pt x="9" y="715"/>
                  </a:cubicBezTo>
                  <a:lnTo>
                    <a:pt x="9" y="22319"/>
                  </a:lnTo>
                  <a:cubicBezTo>
                    <a:pt x="0" y="22804"/>
                    <a:pt x="360" y="23046"/>
                    <a:pt x="717" y="23046"/>
                  </a:cubicBezTo>
                  <a:cubicBezTo>
                    <a:pt x="1074" y="23046"/>
                    <a:pt x="1429" y="22804"/>
                    <a:pt x="1412" y="22319"/>
                  </a:cubicBezTo>
                  <a:lnTo>
                    <a:pt x="1412" y="715"/>
                  </a:lnTo>
                  <a:cubicBezTo>
                    <a:pt x="1429" y="239"/>
                    <a:pt x="1074" y="1"/>
                    <a:pt x="717"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4023715" y="2623997"/>
              <a:ext cx="46056" cy="939834"/>
            </a:xfrm>
            <a:custGeom>
              <a:avLst/>
              <a:gdLst/>
              <a:ahLst/>
              <a:cxnLst/>
              <a:rect l="l" t="t" r="r" b="b"/>
              <a:pathLst>
                <a:path w="1437" h="29324" extrusionOk="0">
                  <a:moveTo>
                    <a:pt x="719" y="0"/>
                  </a:moveTo>
                  <a:cubicBezTo>
                    <a:pt x="376" y="0"/>
                    <a:pt x="33" y="226"/>
                    <a:pt x="17" y="677"/>
                  </a:cubicBezTo>
                  <a:lnTo>
                    <a:pt x="17" y="28597"/>
                  </a:lnTo>
                  <a:cubicBezTo>
                    <a:pt x="0" y="29081"/>
                    <a:pt x="359" y="29324"/>
                    <a:pt x="719" y="29324"/>
                  </a:cubicBezTo>
                  <a:cubicBezTo>
                    <a:pt x="1078" y="29324"/>
                    <a:pt x="1437" y="29081"/>
                    <a:pt x="1420" y="28597"/>
                  </a:cubicBezTo>
                  <a:lnTo>
                    <a:pt x="1420" y="677"/>
                  </a:lnTo>
                  <a:cubicBezTo>
                    <a:pt x="1404" y="226"/>
                    <a:pt x="1061" y="0"/>
                    <a:pt x="719"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4204157" y="2623196"/>
              <a:ext cx="45030" cy="939834"/>
            </a:xfrm>
            <a:custGeom>
              <a:avLst/>
              <a:gdLst/>
              <a:ahLst/>
              <a:cxnLst/>
              <a:rect l="l" t="t" r="r" b="b"/>
              <a:pathLst>
                <a:path w="1405" h="29324" extrusionOk="0">
                  <a:moveTo>
                    <a:pt x="703" y="0"/>
                  </a:moveTo>
                  <a:cubicBezTo>
                    <a:pt x="352" y="0"/>
                    <a:pt x="1" y="234"/>
                    <a:pt x="1" y="702"/>
                  </a:cubicBezTo>
                  <a:lnTo>
                    <a:pt x="1" y="28622"/>
                  </a:lnTo>
                  <a:cubicBezTo>
                    <a:pt x="1" y="29090"/>
                    <a:pt x="352" y="29324"/>
                    <a:pt x="703" y="29324"/>
                  </a:cubicBezTo>
                  <a:cubicBezTo>
                    <a:pt x="1053" y="29324"/>
                    <a:pt x="1404" y="29090"/>
                    <a:pt x="1404" y="28622"/>
                  </a:cubicBezTo>
                  <a:lnTo>
                    <a:pt x="1404" y="702"/>
                  </a:lnTo>
                  <a:cubicBezTo>
                    <a:pt x="1404" y="234"/>
                    <a:pt x="1053" y="0"/>
                    <a:pt x="703"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4383829" y="2623580"/>
              <a:ext cx="45832" cy="939866"/>
            </a:xfrm>
            <a:custGeom>
              <a:avLst/>
              <a:gdLst/>
              <a:ahLst/>
              <a:cxnLst/>
              <a:rect l="l" t="t" r="r" b="b"/>
              <a:pathLst>
                <a:path w="1430" h="29325" extrusionOk="0">
                  <a:moveTo>
                    <a:pt x="717" y="1"/>
                  </a:moveTo>
                  <a:cubicBezTo>
                    <a:pt x="372" y="1"/>
                    <a:pt x="26" y="230"/>
                    <a:pt x="9" y="690"/>
                  </a:cubicBezTo>
                  <a:lnTo>
                    <a:pt x="9" y="28610"/>
                  </a:lnTo>
                  <a:cubicBezTo>
                    <a:pt x="1" y="29086"/>
                    <a:pt x="360" y="29324"/>
                    <a:pt x="717" y="29324"/>
                  </a:cubicBezTo>
                  <a:cubicBezTo>
                    <a:pt x="1074" y="29324"/>
                    <a:pt x="1429" y="29086"/>
                    <a:pt x="1412" y="28610"/>
                  </a:cubicBezTo>
                  <a:lnTo>
                    <a:pt x="1412" y="690"/>
                  </a:lnTo>
                  <a:cubicBezTo>
                    <a:pt x="1404" y="230"/>
                    <a:pt x="1062" y="1"/>
                    <a:pt x="717"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4564046" y="2623997"/>
              <a:ext cx="45543" cy="939834"/>
            </a:xfrm>
            <a:custGeom>
              <a:avLst/>
              <a:gdLst/>
              <a:ahLst/>
              <a:cxnLst/>
              <a:rect l="l" t="t" r="r" b="b"/>
              <a:pathLst>
                <a:path w="1421" h="29324" extrusionOk="0">
                  <a:moveTo>
                    <a:pt x="704" y="0"/>
                  </a:moveTo>
                  <a:cubicBezTo>
                    <a:pt x="363" y="0"/>
                    <a:pt x="25" y="226"/>
                    <a:pt x="17" y="677"/>
                  </a:cubicBezTo>
                  <a:lnTo>
                    <a:pt x="17" y="28597"/>
                  </a:lnTo>
                  <a:cubicBezTo>
                    <a:pt x="0" y="29081"/>
                    <a:pt x="355" y="29324"/>
                    <a:pt x="710" y="29324"/>
                  </a:cubicBezTo>
                  <a:cubicBezTo>
                    <a:pt x="1065" y="29324"/>
                    <a:pt x="1420" y="29081"/>
                    <a:pt x="1404" y="28597"/>
                  </a:cubicBezTo>
                  <a:lnTo>
                    <a:pt x="1404" y="677"/>
                  </a:lnTo>
                  <a:cubicBezTo>
                    <a:pt x="1387" y="226"/>
                    <a:pt x="1044" y="0"/>
                    <a:pt x="704"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4743975" y="2623997"/>
              <a:ext cx="45543" cy="939834"/>
            </a:xfrm>
            <a:custGeom>
              <a:avLst/>
              <a:gdLst/>
              <a:ahLst/>
              <a:cxnLst/>
              <a:rect l="l" t="t" r="r" b="b"/>
              <a:pathLst>
                <a:path w="1421" h="29324" extrusionOk="0">
                  <a:moveTo>
                    <a:pt x="704" y="0"/>
                  </a:moveTo>
                  <a:cubicBezTo>
                    <a:pt x="363" y="0"/>
                    <a:pt x="25" y="226"/>
                    <a:pt x="17" y="677"/>
                  </a:cubicBezTo>
                  <a:lnTo>
                    <a:pt x="17" y="28597"/>
                  </a:lnTo>
                  <a:cubicBezTo>
                    <a:pt x="0" y="29081"/>
                    <a:pt x="355" y="29324"/>
                    <a:pt x="710" y="29324"/>
                  </a:cubicBezTo>
                  <a:cubicBezTo>
                    <a:pt x="1065" y="29324"/>
                    <a:pt x="1420" y="29081"/>
                    <a:pt x="1404" y="28597"/>
                  </a:cubicBezTo>
                  <a:lnTo>
                    <a:pt x="1404" y="677"/>
                  </a:lnTo>
                  <a:cubicBezTo>
                    <a:pt x="1387" y="226"/>
                    <a:pt x="1044" y="0"/>
                    <a:pt x="704"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4923904" y="2623580"/>
              <a:ext cx="45543" cy="939866"/>
            </a:xfrm>
            <a:custGeom>
              <a:avLst/>
              <a:gdLst/>
              <a:ahLst/>
              <a:cxnLst/>
              <a:rect l="l" t="t" r="r" b="b"/>
              <a:pathLst>
                <a:path w="1421" h="29325" extrusionOk="0">
                  <a:moveTo>
                    <a:pt x="710" y="1"/>
                  </a:moveTo>
                  <a:cubicBezTo>
                    <a:pt x="368" y="1"/>
                    <a:pt x="25" y="230"/>
                    <a:pt x="17" y="690"/>
                  </a:cubicBezTo>
                  <a:lnTo>
                    <a:pt x="17" y="28610"/>
                  </a:lnTo>
                  <a:cubicBezTo>
                    <a:pt x="0" y="29086"/>
                    <a:pt x="355" y="29324"/>
                    <a:pt x="710" y="29324"/>
                  </a:cubicBezTo>
                  <a:cubicBezTo>
                    <a:pt x="1065" y="29324"/>
                    <a:pt x="1420" y="29086"/>
                    <a:pt x="1404" y="28610"/>
                  </a:cubicBezTo>
                  <a:lnTo>
                    <a:pt x="1404" y="690"/>
                  </a:lnTo>
                  <a:cubicBezTo>
                    <a:pt x="1395" y="230"/>
                    <a:pt x="1053" y="1"/>
                    <a:pt x="710"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5103832" y="2623580"/>
              <a:ext cx="45543" cy="939866"/>
            </a:xfrm>
            <a:custGeom>
              <a:avLst/>
              <a:gdLst/>
              <a:ahLst/>
              <a:cxnLst/>
              <a:rect l="l" t="t" r="r" b="b"/>
              <a:pathLst>
                <a:path w="1421" h="29325" extrusionOk="0">
                  <a:moveTo>
                    <a:pt x="710" y="1"/>
                  </a:moveTo>
                  <a:cubicBezTo>
                    <a:pt x="368" y="1"/>
                    <a:pt x="25" y="230"/>
                    <a:pt x="17" y="690"/>
                  </a:cubicBezTo>
                  <a:lnTo>
                    <a:pt x="17" y="28610"/>
                  </a:lnTo>
                  <a:cubicBezTo>
                    <a:pt x="0" y="29086"/>
                    <a:pt x="355" y="29324"/>
                    <a:pt x="710" y="29324"/>
                  </a:cubicBezTo>
                  <a:cubicBezTo>
                    <a:pt x="1065" y="29324"/>
                    <a:pt x="1420" y="29086"/>
                    <a:pt x="1404" y="28610"/>
                  </a:cubicBezTo>
                  <a:lnTo>
                    <a:pt x="1404" y="690"/>
                  </a:lnTo>
                  <a:cubicBezTo>
                    <a:pt x="1395" y="230"/>
                    <a:pt x="1053" y="1"/>
                    <a:pt x="710"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5283761" y="2622779"/>
              <a:ext cx="45799" cy="738624"/>
            </a:xfrm>
            <a:custGeom>
              <a:avLst/>
              <a:gdLst/>
              <a:ahLst/>
              <a:cxnLst/>
              <a:rect l="l" t="t" r="r" b="b"/>
              <a:pathLst>
                <a:path w="1429" h="23046" extrusionOk="0">
                  <a:moveTo>
                    <a:pt x="713" y="1"/>
                  </a:moveTo>
                  <a:cubicBezTo>
                    <a:pt x="355" y="1"/>
                    <a:pt x="0" y="239"/>
                    <a:pt x="17" y="715"/>
                  </a:cubicBezTo>
                  <a:lnTo>
                    <a:pt x="17" y="22319"/>
                  </a:lnTo>
                  <a:cubicBezTo>
                    <a:pt x="0" y="22804"/>
                    <a:pt x="355" y="23046"/>
                    <a:pt x="713" y="23046"/>
                  </a:cubicBezTo>
                  <a:cubicBezTo>
                    <a:pt x="1070" y="23046"/>
                    <a:pt x="1429" y="22804"/>
                    <a:pt x="1421" y="22319"/>
                  </a:cubicBezTo>
                  <a:lnTo>
                    <a:pt x="1421" y="715"/>
                  </a:lnTo>
                  <a:cubicBezTo>
                    <a:pt x="1429" y="239"/>
                    <a:pt x="1070" y="1"/>
                    <a:pt x="713"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4179542" y="2761299"/>
              <a:ext cx="790449" cy="663563"/>
            </a:xfrm>
            <a:custGeom>
              <a:avLst/>
              <a:gdLst/>
              <a:ahLst/>
              <a:cxnLst/>
              <a:rect l="l" t="t" r="r" b="b"/>
              <a:pathLst>
                <a:path w="24663" h="20704" extrusionOk="0">
                  <a:moveTo>
                    <a:pt x="18220" y="0"/>
                  </a:moveTo>
                  <a:cubicBezTo>
                    <a:pt x="16014" y="0"/>
                    <a:pt x="13905" y="1128"/>
                    <a:pt x="12699" y="3076"/>
                  </a:cubicBezTo>
                  <a:cubicBezTo>
                    <a:pt x="11474" y="1075"/>
                    <a:pt x="9353" y="5"/>
                    <a:pt x="7199" y="5"/>
                  </a:cubicBezTo>
                  <a:cubicBezTo>
                    <a:pt x="5738" y="5"/>
                    <a:pt x="4263" y="496"/>
                    <a:pt x="3041" y="1522"/>
                  </a:cubicBezTo>
                  <a:cubicBezTo>
                    <a:pt x="34" y="4079"/>
                    <a:pt x="0" y="8724"/>
                    <a:pt x="2974" y="11314"/>
                  </a:cubicBezTo>
                  <a:lnTo>
                    <a:pt x="12114" y="20453"/>
                  </a:lnTo>
                  <a:cubicBezTo>
                    <a:pt x="12281" y="20620"/>
                    <a:pt x="12494" y="20704"/>
                    <a:pt x="12707" y="20704"/>
                  </a:cubicBezTo>
                  <a:cubicBezTo>
                    <a:pt x="12920" y="20704"/>
                    <a:pt x="13133" y="20620"/>
                    <a:pt x="13300" y="20453"/>
                  </a:cubicBezTo>
                  <a:lnTo>
                    <a:pt x="22440" y="11314"/>
                  </a:lnTo>
                  <a:cubicBezTo>
                    <a:pt x="23843" y="10094"/>
                    <a:pt x="24645" y="8323"/>
                    <a:pt x="24645" y="6451"/>
                  </a:cubicBezTo>
                  <a:cubicBezTo>
                    <a:pt x="24662" y="3561"/>
                    <a:pt x="22741" y="1021"/>
                    <a:pt x="19950" y="236"/>
                  </a:cubicBezTo>
                  <a:cubicBezTo>
                    <a:pt x="19376" y="77"/>
                    <a:pt x="18795" y="0"/>
                    <a:pt x="1822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4452640" y="2947157"/>
              <a:ext cx="268323" cy="268323"/>
            </a:xfrm>
            <a:custGeom>
              <a:avLst/>
              <a:gdLst/>
              <a:ahLst/>
              <a:cxnLst/>
              <a:rect l="l" t="t" r="r" b="b"/>
              <a:pathLst>
                <a:path w="8372" h="8372" extrusionOk="0">
                  <a:moveTo>
                    <a:pt x="3275" y="1"/>
                  </a:moveTo>
                  <a:cubicBezTo>
                    <a:pt x="3075" y="1"/>
                    <a:pt x="2908" y="151"/>
                    <a:pt x="2908" y="352"/>
                  </a:cubicBezTo>
                  <a:lnTo>
                    <a:pt x="2908" y="2908"/>
                  </a:lnTo>
                  <a:lnTo>
                    <a:pt x="368" y="2908"/>
                  </a:lnTo>
                  <a:cubicBezTo>
                    <a:pt x="168" y="2908"/>
                    <a:pt x="1" y="3075"/>
                    <a:pt x="1" y="3276"/>
                  </a:cubicBezTo>
                  <a:lnTo>
                    <a:pt x="1" y="5097"/>
                  </a:lnTo>
                  <a:cubicBezTo>
                    <a:pt x="1" y="5297"/>
                    <a:pt x="168" y="5448"/>
                    <a:pt x="368" y="5448"/>
                  </a:cubicBezTo>
                  <a:lnTo>
                    <a:pt x="2908" y="5448"/>
                  </a:lnTo>
                  <a:lnTo>
                    <a:pt x="2908" y="8004"/>
                  </a:lnTo>
                  <a:cubicBezTo>
                    <a:pt x="2908" y="8205"/>
                    <a:pt x="3075" y="8372"/>
                    <a:pt x="3275" y="8372"/>
                  </a:cubicBezTo>
                  <a:lnTo>
                    <a:pt x="5097" y="8372"/>
                  </a:lnTo>
                  <a:cubicBezTo>
                    <a:pt x="5297" y="8372"/>
                    <a:pt x="5464" y="8205"/>
                    <a:pt x="5464" y="8004"/>
                  </a:cubicBezTo>
                  <a:lnTo>
                    <a:pt x="5464" y="5448"/>
                  </a:lnTo>
                  <a:lnTo>
                    <a:pt x="8004" y="5448"/>
                  </a:lnTo>
                  <a:cubicBezTo>
                    <a:pt x="8205" y="5448"/>
                    <a:pt x="8372" y="5297"/>
                    <a:pt x="8372" y="5097"/>
                  </a:cubicBezTo>
                  <a:lnTo>
                    <a:pt x="8372" y="3276"/>
                  </a:lnTo>
                  <a:cubicBezTo>
                    <a:pt x="8372" y="3075"/>
                    <a:pt x="8205" y="2908"/>
                    <a:pt x="8004" y="2908"/>
                  </a:cubicBezTo>
                  <a:lnTo>
                    <a:pt x="5464" y="2908"/>
                  </a:lnTo>
                  <a:lnTo>
                    <a:pt x="5464" y="352"/>
                  </a:lnTo>
                  <a:cubicBezTo>
                    <a:pt x="5464" y="151"/>
                    <a:pt x="5297" y="1"/>
                    <a:pt x="5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61"/>
          <p:cNvSpPr/>
          <p:nvPr/>
        </p:nvSpPr>
        <p:spPr>
          <a:xfrm rot="10800000" flipH="1">
            <a:off x="4980988" y="3836742"/>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cxnSp>
        <p:nvCxnSpPr>
          <p:cNvPr id="1735" name="Google Shape;1735;p61"/>
          <p:cNvCxnSpPr>
            <a:stCxn id="1736" idx="4"/>
          </p:cNvCxnSpPr>
          <p:nvPr/>
        </p:nvCxnSpPr>
        <p:spPr>
          <a:xfrm>
            <a:off x="2503063" y="3030853"/>
            <a:ext cx="1088100" cy="0"/>
          </a:xfrm>
          <a:prstGeom prst="straightConnector1">
            <a:avLst/>
          </a:prstGeom>
          <a:noFill/>
          <a:ln w="19050" cap="flat" cmpd="sng">
            <a:solidFill>
              <a:schemeClr val="dk1"/>
            </a:solidFill>
            <a:prstDash val="solid"/>
            <a:round/>
            <a:headEnd type="none" w="med" len="med"/>
            <a:tailEnd type="none" w="med" len="med"/>
          </a:ln>
        </p:spPr>
      </p:cxnSp>
      <p:sp>
        <p:nvSpPr>
          <p:cNvPr id="1737" name="Google Shape;1737;p61"/>
          <p:cNvSpPr/>
          <p:nvPr/>
        </p:nvSpPr>
        <p:spPr>
          <a:xfrm rot="-5400000" flipH="1">
            <a:off x="2957164" y="183607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rot="-5400000" flipH="1">
            <a:off x="2957164" y="4107731"/>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flipH="1">
            <a:off x="3075107"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40" name="Google Shape;1740;p61"/>
          <p:cNvSpPr/>
          <p:nvPr/>
        </p:nvSpPr>
        <p:spPr>
          <a:xfrm rot="10800000">
            <a:off x="3075107" y="3836742"/>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36" name="Google Shape;1736;p61"/>
          <p:cNvSpPr/>
          <p:nvPr/>
        </p:nvSpPr>
        <p:spPr>
          <a:xfrm rot="-5400000" flipH="1">
            <a:off x="2385163" y="2971903"/>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Advanced Features - Unique Selling Point</a:t>
            </a:r>
            <a:endParaRPr b="1" dirty="0"/>
          </a:p>
        </p:txBody>
      </p:sp>
      <p:sp>
        <p:nvSpPr>
          <p:cNvPr id="1743" name="Google Shape;1743;p61"/>
          <p:cNvSpPr txBox="1">
            <a:spLocks noGrp="1"/>
          </p:cNvSpPr>
          <p:nvPr>
            <p:ph type="subTitle" idx="2"/>
          </p:nvPr>
        </p:nvSpPr>
        <p:spPr>
          <a:xfrm>
            <a:off x="905164" y="1576575"/>
            <a:ext cx="1960911"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t>Real- Time Google Maps Accessibility</a:t>
            </a:r>
          </a:p>
        </p:txBody>
      </p:sp>
      <p:sp>
        <p:nvSpPr>
          <p:cNvPr id="1745" name="Google Shape;1745;p61"/>
          <p:cNvSpPr txBox="1">
            <a:spLocks noGrp="1"/>
          </p:cNvSpPr>
          <p:nvPr>
            <p:ph type="subTitle" idx="4"/>
          </p:nvPr>
        </p:nvSpPr>
        <p:spPr>
          <a:xfrm>
            <a:off x="443345" y="3801159"/>
            <a:ext cx="242273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t>Print &amp; Download Documents</a:t>
            </a:r>
            <a:endParaRPr sz="1600" dirty="0"/>
          </a:p>
        </p:txBody>
      </p:sp>
      <p:sp>
        <p:nvSpPr>
          <p:cNvPr id="1746" name="Google Shape;1746;p61"/>
          <p:cNvSpPr txBox="1">
            <a:spLocks noGrp="1"/>
          </p:cNvSpPr>
          <p:nvPr>
            <p:ph type="subTitle" idx="6"/>
          </p:nvPr>
        </p:nvSpPr>
        <p:spPr>
          <a:xfrm>
            <a:off x="583015" y="2682135"/>
            <a:ext cx="1764545" cy="636900"/>
          </a:xfrm>
          <a:prstGeom prst="rect">
            <a:avLst/>
          </a:prstGeom>
        </p:spPr>
        <p:txBody>
          <a:bodyPr spcFirstLastPara="1" wrap="square" lIns="91425" tIns="91425" rIns="91425" bIns="91425" anchor="ctr" anchorCtr="0">
            <a:noAutofit/>
          </a:bodyPr>
          <a:lstStyle/>
          <a:p>
            <a:pPr marL="0" indent="0"/>
            <a:r>
              <a:rPr lang="en" sz="1600" dirty="0"/>
              <a:t> Real- time Email Notification</a:t>
            </a:r>
            <a:endParaRPr sz="1600" dirty="0"/>
          </a:p>
        </p:txBody>
      </p:sp>
      <p:sp>
        <p:nvSpPr>
          <p:cNvPr id="1749" name="Google Shape;1749;p61"/>
          <p:cNvSpPr txBox="1">
            <a:spLocks noGrp="1"/>
          </p:cNvSpPr>
          <p:nvPr>
            <p:ph type="subTitle" idx="8"/>
          </p:nvPr>
        </p:nvSpPr>
        <p:spPr>
          <a:xfrm flipH="1">
            <a:off x="5756078" y="1618826"/>
            <a:ext cx="1887020" cy="636900"/>
          </a:xfrm>
          <a:prstGeom prst="rect">
            <a:avLst/>
          </a:prstGeom>
        </p:spPr>
        <p:txBody>
          <a:bodyPr spcFirstLastPara="1" wrap="square" lIns="91425" tIns="91425" rIns="91425" bIns="91425" anchor="ctr" anchorCtr="0">
            <a:noAutofit/>
          </a:bodyPr>
          <a:lstStyle/>
          <a:p>
            <a:pPr marL="0" indent="0" algn="r"/>
            <a:r>
              <a:rPr lang="en" sz="1600" dirty="0"/>
              <a:t>Live Webcam  Image Capture</a:t>
            </a:r>
            <a:endParaRPr sz="1600" dirty="0"/>
          </a:p>
        </p:txBody>
      </p:sp>
      <p:sp>
        <p:nvSpPr>
          <p:cNvPr id="1751" name="Google Shape;1751;p61"/>
          <p:cNvSpPr txBox="1">
            <a:spLocks noGrp="1"/>
          </p:cNvSpPr>
          <p:nvPr>
            <p:ph type="subTitle" idx="13"/>
          </p:nvPr>
        </p:nvSpPr>
        <p:spPr>
          <a:xfrm flipH="1">
            <a:off x="6113787" y="3836742"/>
            <a:ext cx="1087799" cy="636900"/>
          </a:xfrm>
          <a:prstGeom prst="rect">
            <a:avLst/>
          </a:prstGeom>
        </p:spPr>
        <p:txBody>
          <a:bodyPr spcFirstLastPara="1" wrap="square" lIns="91425" tIns="91425" rIns="91425" bIns="91425" anchor="ctr" anchorCtr="0">
            <a:noAutofit/>
          </a:bodyPr>
          <a:lstStyle/>
          <a:p>
            <a:pPr marL="0" indent="0" algn="r"/>
            <a:r>
              <a:rPr lang="en" sz="1600" dirty="0"/>
              <a:t>Real-Time Analytics</a:t>
            </a:r>
            <a:endParaRPr sz="1600" dirty="0"/>
          </a:p>
        </p:txBody>
      </p:sp>
      <p:sp>
        <p:nvSpPr>
          <p:cNvPr id="1752" name="Google Shape;1752;p61"/>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Real-Time SMS Notification</a:t>
            </a:r>
            <a:endParaRPr sz="1600" dirty="0"/>
          </a:p>
        </p:txBody>
      </p:sp>
      <p:pic>
        <p:nvPicPr>
          <p:cNvPr id="15" name="Picture 14" descr="A picture containing text, sign, vector graphics&#10;&#10;Description automatically generated">
            <a:extLst>
              <a:ext uri="{FF2B5EF4-FFF2-40B4-BE49-F238E27FC236}">
                <a16:creationId xmlns:a16="http://schemas.microsoft.com/office/drawing/2014/main" id="{B08678AC-E8EE-4FA5-840E-04FCC1A9EC6C}"/>
              </a:ext>
            </a:extLst>
          </p:cNvPr>
          <p:cNvPicPr>
            <a:picLocks noChangeAspect="1"/>
          </p:cNvPicPr>
          <p:nvPr/>
        </p:nvPicPr>
        <p:blipFill>
          <a:blip r:embed="rId3"/>
          <a:stretch>
            <a:fillRect/>
          </a:stretch>
        </p:blipFill>
        <p:spPr>
          <a:xfrm>
            <a:off x="3424452" y="3689549"/>
            <a:ext cx="419591" cy="419591"/>
          </a:xfrm>
          <a:prstGeom prst="rect">
            <a:avLst/>
          </a:prstGeom>
        </p:spPr>
      </p:pic>
      <p:pic>
        <p:nvPicPr>
          <p:cNvPr id="17" name="Picture 16" descr="Icon&#10;&#10;Description automatically generated">
            <a:extLst>
              <a:ext uri="{FF2B5EF4-FFF2-40B4-BE49-F238E27FC236}">
                <a16:creationId xmlns:a16="http://schemas.microsoft.com/office/drawing/2014/main" id="{D56D9BD9-1725-4647-9A92-8A2C5BCBD5D1}"/>
              </a:ext>
            </a:extLst>
          </p:cNvPr>
          <p:cNvPicPr>
            <a:picLocks noChangeAspect="1"/>
          </p:cNvPicPr>
          <p:nvPr/>
        </p:nvPicPr>
        <p:blipFill>
          <a:blip r:embed="rId4"/>
          <a:stretch>
            <a:fillRect/>
          </a:stretch>
        </p:blipFill>
        <p:spPr>
          <a:xfrm>
            <a:off x="3071306" y="3779208"/>
            <a:ext cx="345220" cy="345220"/>
          </a:xfrm>
          <a:prstGeom prst="rect">
            <a:avLst/>
          </a:prstGeom>
        </p:spPr>
      </p:pic>
      <p:pic>
        <p:nvPicPr>
          <p:cNvPr id="21" name="Picture 20" descr="Icon&#10;&#10;Description automatically generated">
            <a:extLst>
              <a:ext uri="{FF2B5EF4-FFF2-40B4-BE49-F238E27FC236}">
                <a16:creationId xmlns:a16="http://schemas.microsoft.com/office/drawing/2014/main" id="{9640B2EF-3063-4D47-B808-08DC83491097}"/>
              </a:ext>
            </a:extLst>
          </p:cNvPr>
          <p:cNvPicPr>
            <a:picLocks noChangeAspect="1"/>
          </p:cNvPicPr>
          <p:nvPr/>
        </p:nvPicPr>
        <p:blipFill>
          <a:blip r:embed="rId5"/>
          <a:stretch>
            <a:fillRect/>
          </a:stretch>
        </p:blipFill>
        <p:spPr>
          <a:xfrm>
            <a:off x="3071305" y="1395790"/>
            <a:ext cx="397607" cy="397607"/>
          </a:xfrm>
          <a:prstGeom prst="rect">
            <a:avLst/>
          </a:prstGeom>
        </p:spPr>
      </p:pic>
      <p:pic>
        <p:nvPicPr>
          <p:cNvPr id="23" name="Picture 22" descr="Icon&#10;&#10;Description automatically generated">
            <a:extLst>
              <a:ext uri="{FF2B5EF4-FFF2-40B4-BE49-F238E27FC236}">
                <a16:creationId xmlns:a16="http://schemas.microsoft.com/office/drawing/2014/main" id="{770C6FEE-91A3-45C6-B372-F0D0E864611E}"/>
              </a:ext>
            </a:extLst>
          </p:cNvPr>
          <p:cNvPicPr>
            <a:picLocks noChangeAspect="1"/>
          </p:cNvPicPr>
          <p:nvPr/>
        </p:nvPicPr>
        <p:blipFill>
          <a:blip r:embed="rId6"/>
          <a:stretch>
            <a:fillRect/>
          </a:stretch>
        </p:blipFill>
        <p:spPr>
          <a:xfrm>
            <a:off x="5524940" y="1411631"/>
            <a:ext cx="431123" cy="431123"/>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D648362C-7A04-4290-AF13-CA8BC57FF504}"/>
              </a:ext>
            </a:extLst>
          </p:cNvPr>
          <p:cNvPicPr>
            <a:picLocks noChangeAspect="1"/>
          </p:cNvPicPr>
          <p:nvPr/>
        </p:nvPicPr>
        <p:blipFill>
          <a:blip r:embed="rId7"/>
          <a:stretch>
            <a:fillRect/>
          </a:stretch>
        </p:blipFill>
        <p:spPr>
          <a:xfrm>
            <a:off x="6113787" y="2472976"/>
            <a:ext cx="526769" cy="526769"/>
          </a:xfrm>
          <a:prstGeom prst="rect">
            <a:avLst/>
          </a:prstGeom>
        </p:spPr>
      </p:pic>
      <p:pic>
        <p:nvPicPr>
          <p:cNvPr id="27" name="Picture 26" descr="Icon&#10;&#10;Description automatically generated">
            <a:extLst>
              <a:ext uri="{FF2B5EF4-FFF2-40B4-BE49-F238E27FC236}">
                <a16:creationId xmlns:a16="http://schemas.microsoft.com/office/drawing/2014/main" id="{56B47FD3-3B3B-4FE2-9011-6F56B187940F}"/>
              </a:ext>
            </a:extLst>
          </p:cNvPr>
          <p:cNvPicPr>
            <a:picLocks noChangeAspect="1"/>
          </p:cNvPicPr>
          <p:nvPr/>
        </p:nvPicPr>
        <p:blipFill>
          <a:blip r:embed="rId8"/>
          <a:stretch>
            <a:fillRect/>
          </a:stretch>
        </p:blipFill>
        <p:spPr>
          <a:xfrm flipH="1">
            <a:off x="2494278" y="2585746"/>
            <a:ext cx="406345" cy="406345"/>
          </a:xfrm>
          <a:prstGeom prst="rect">
            <a:avLst/>
          </a:prstGeom>
        </p:spPr>
      </p:pic>
      <p:pic>
        <p:nvPicPr>
          <p:cNvPr id="3" name="Picture 2" descr="Icon&#10;&#10;Description automatically generated">
            <a:extLst>
              <a:ext uri="{FF2B5EF4-FFF2-40B4-BE49-F238E27FC236}">
                <a16:creationId xmlns:a16="http://schemas.microsoft.com/office/drawing/2014/main" id="{A7B2A53F-3D97-4286-83C8-E4BD60A87330}"/>
              </a:ext>
            </a:extLst>
          </p:cNvPr>
          <p:cNvPicPr>
            <a:picLocks noChangeAspect="1"/>
          </p:cNvPicPr>
          <p:nvPr/>
        </p:nvPicPr>
        <p:blipFill>
          <a:blip r:embed="rId9"/>
          <a:stretch>
            <a:fillRect/>
          </a:stretch>
        </p:blipFill>
        <p:spPr>
          <a:xfrm>
            <a:off x="5582346" y="3713264"/>
            <a:ext cx="406345" cy="406345"/>
          </a:xfrm>
          <a:prstGeom prst="rect">
            <a:avLst/>
          </a:prstGeom>
        </p:spPr>
      </p:pic>
      <p:pic>
        <p:nvPicPr>
          <p:cNvPr id="48" name="Picture 47">
            <a:extLst>
              <a:ext uri="{FF2B5EF4-FFF2-40B4-BE49-F238E27FC236}">
                <a16:creationId xmlns:a16="http://schemas.microsoft.com/office/drawing/2014/main" id="{FA5AEA38-F8FB-4F96-9031-CCE5C2D2DB5B}"/>
              </a:ext>
            </a:extLst>
          </p:cNvPr>
          <p:cNvPicPr>
            <a:picLocks noChangeAspect="1"/>
          </p:cNvPicPr>
          <p:nvPr/>
        </p:nvPicPr>
        <p:blipFill>
          <a:blip r:embed="rId10"/>
          <a:stretch>
            <a:fillRect/>
          </a:stretch>
        </p:blipFill>
        <p:spPr>
          <a:xfrm>
            <a:off x="8151560" y="98814"/>
            <a:ext cx="882371" cy="882371"/>
          </a:xfrm>
          <a:prstGeom prst="rect">
            <a:avLst/>
          </a:prstGeom>
        </p:spPr>
      </p:pic>
      <p:cxnSp>
        <p:nvCxnSpPr>
          <p:cNvPr id="49" name="Google Shape;1711;p61">
            <a:extLst>
              <a:ext uri="{FF2B5EF4-FFF2-40B4-BE49-F238E27FC236}">
                <a16:creationId xmlns:a16="http://schemas.microsoft.com/office/drawing/2014/main" id="{E4B12C2D-D9FD-452D-AC6A-98BEC647795A}"/>
              </a:ext>
            </a:extLst>
          </p:cNvPr>
          <p:cNvCxnSpPr>
            <a:cxnSpLocks/>
          </p:cNvCxnSpPr>
          <p:nvPr/>
        </p:nvCxnSpPr>
        <p:spPr>
          <a:xfrm flipV="1">
            <a:off x="4581630" y="3779208"/>
            <a:ext cx="0" cy="824292"/>
          </a:xfrm>
          <a:prstGeom prst="straightConnector1">
            <a:avLst/>
          </a:prstGeom>
          <a:noFill/>
          <a:ln w="19050" cap="flat" cmpd="sng">
            <a:solidFill>
              <a:schemeClr val="dk1"/>
            </a:solidFill>
            <a:prstDash val="solid"/>
            <a:round/>
            <a:headEnd type="none" w="med" len="med"/>
            <a:tailEnd type="none" w="med" len="med"/>
          </a:ln>
        </p:spPr>
      </p:cxnSp>
      <p:sp>
        <p:nvSpPr>
          <p:cNvPr id="51" name="Google Shape;1713;p61">
            <a:extLst>
              <a:ext uri="{FF2B5EF4-FFF2-40B4-BE49-F238E27FC236}">
                <a16:creationId xmlns:a16="http://schemas.microsoft.com/office/drawing/2014/main" id="{62366227-BD4C-44EF-8EA2-321D4520AB88}"/>
              </a:ext>
            </a:extLst>
          </p:cNvPr>
          <p:cNvSpPr/>
          <p:nvPr/>
        </p:nvSpPr>
        <p:spPr>
          <a:xfrm rot="5400000">
            <a:off x="4530032" y="460350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2F08441-3775-4798-A2E5-3FE9788A8CE8}"/>
              </a:ext>
            </a:extLst>
          </p:cNvPr>
          <p:cNvSpPr txBox="1"/>
          <p:nvPr/>
        </p:nvSpPr>
        <p:spPr>
          <a:xfrm>
            <a:off x="3874939" y="4728521"/>
            <a:ext cx="1692047" cy="338554"/>
          </a:xfrm>
          <a:prstGeom prst="rect">
            <a:avLst/>
          </a:prstGeom>
          <a:noFill/>
        </p:spPr>
        <p:txBody>
          <a:bodyPr wrap="square" rtlCol="0">
            <a:spAutoFit/>
          </a:bodyPr>
          <a:lstStyle/>
          <a:p>
            <a:pPr algn="r">
              <a:buClr>
                <a:schemeClr val="dk1"/>
              </a:buClr>
              <a:buSzPts val="1000"/>
            </a:pPr>
            <a:r>
              <a:rPr lang="en-US" sz="1600" dirty="0">
                <a:solidFill>
                  <a:schemeClr val="dk1"/>
                </a:solidFill>
                <a:latin typeface="Hind"/>
                <a:cs typeface="Hind"/>
                <a:sym typeface="Hind"/>
              </a:rPr>
              <a:t>File Attachments</a:t>
            </a:r>
          </a:p>
        </p:txBody>
      </p:sp>
      <p:pic>
        <p:nvPicPr>
          <p:cNvPr id="6" name="Picture 5" descr="Logo&#10;&#10;Description automatically generated">
            <a:extLst>
              <a:ext uri="{FF2B5EF4-FFF2-40B4-BE49-F238E27FC236}">
                <a16:creationId xmlns:a16="http://schemas.microsoft.com/office/drawing/2014/main" id="{301DDADD-7B13-47F2-AADF-67A7135798AF}"/>
              </a:ext>
            </a:extLst>
          </p:cNvPr>
          <p:cNvPicPr>
            <a:picLocks noChangeAspect="1"/>
          </p:cNvPicPr>
          <p:nvPr/>
        </p:nvPicPr>
        <p:blipFill>
          <a:blip r:embed="rId11"/>
          <a:stretch>
            <a:fillRect/>
          </a:stretch>
        </p:blipFill>
        <p:spPr>
          <a:xfrm>
            <a:off x="4662446" y="4310241"/>
            <a:ext cx="271106" cy="271106"/>
          </a:xfrm>
          <a:prstGeom prst="rect">
            <a:avLst/>
          </a:prstGeom>
        </p:spPr>
      </p:pic>
      <p:pic>
        <p:nvPicPr>
          <p:cNvPr id="8" name="Picture 7" descr="Icon&#10;&#10;Description automatically generated">
            <a:extLst>
              <a:ext uri="{FF2B5EF4-FFF2-40B4-BE49-F238E27FC236}">
                <a16:creationId xmlns:a16="http://schemas.microsoft.com/office/drawing/2014/main" id="{A1E7B5CB-C502-45E5-97A4-FC81E182307B}"/>
              </a:ext>
            </a:extLst>
          </p:cNvPr>
          <p:cNvPicPr>
            <a:picLocks noChangeAspect="1"/>
          </p:cNvPicPr>
          <p:nvPr/>
        </p:nvPicPr>
        <p:blipFill>
          <a:blip r:embed="rId12"/>
          <a:stretch>
            <a:fillRect/>
          </a:stretch>
        </p:blipFill>
        <p:spPr>
          <a:xfrm>
            <a:off x="4248770" y="4283813"/>
            <a:ext cx="298921" cy="298921"/>
          </a:xfrm>
          <a:prstGeom prst="rect">
            <a:avLst/>
          </a:prstGeom>
        </p:spPr>
      </p:pic>
      <p:pic>
        <p:nvPicPr>
          <p:cNvPr id="10" name="Picture 9" descr="Icon&#10;&#10;Description automatically generated">
            <a:extLst>
              <a:ext uri="{FF2B5EF4-FFF2-40B4-BE49-F238E27FC236}">
                <a16:creationId xmlns:a16="http://schemas.microsoft.com/office/drawing/2014/main" id="{2840608F-FB6A-4E98-8AD2-ADB4BF8894C5}"/>
              </a:ext>
            </a:extLst>
          </p:cNvPr>
          <p:cNvPicPr>
            <a:picLocks noChangeAspect="1"/>
          </p:cNvPicPr>
          <p:nvPr/>
        </p:nvPicPr>
        <p:blipFill>
          <a:blip r:embed="rId13"/>
          <a:stretch>
            <a:fillRect/>
          </a:stretch>
        </p:blipFill>
        <p:spPr>
          <a:xfrm>
            <a:off x="4969535" y="4334986"/>
            <a:ext cx="268514" cy="268514"/>
          </a:xfrm>
          <a:prstGeom prst="rect">
            <a:avLst/>
          </a:prstGeom>
        </p:spPr>
      </p:pic>
    </p:spTree>
    <p:extLst>
      <p:ext uri="{BB962C8B-B14F-4D97-AF65-F5344CB8AC3E}">
        <p14:creationId xmlns:p14="http://schemas.microsoft.com/office/powerpoint/2010/main" val="403213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C777-4043-49C5-9991-D67E04B5366A}"/>
              </a:ext>
            </a:extLst>
          </p:cNvPr>
          <p:cNvSpPr>
            <a:spLocks noGrp="1"/>
          </p:cNvSpPr>
          <p:nvPr>
            <p:ph type="title"/>
          </p:nvPr>
        </p:nvSpPr>
        <p:spPr>
          <a:xfrm>
            <a:off x="720000" y="431143"/>
            <a:ext cx="7704000" cy="320400"/>
          </a:xfrm>
        </p:spPr>
        <p:txBody>
          <a:bodyPr/>
          <a:lstStyle/>
          <a:p>
            <a:r>
              <a:rPr lang="en-US" b="1" dirty="0"/>
              <a:t>Real Time Google Maps Accessibility</a:t>
            </a:r>
          </a:p>
        </p:txBody>
      </p:sp>
      <p:pic>
        <p:nvPicPr>
          <p:cNvPr id="17" name="Picture 16" descr="Graphical user interface, map&#10;&#10;Description automatically generated">
            <a:extLst>
              <a:ext uri="{FF2B5EF4-FFF2-40B4-BE49-F238E27FC236}">
                <a16:creationId xmlns:a16="http://schemas.microsoft.com/office/drawing/2014/main" id="{907FA7C4-1B88-4B11-8213-A59C7F1B4BB7}"/>
              </a:ext>
            </a:extLst>
          </p:cNvPr>
          <p:cNvPicPr>
            <a:picLocks noChangeAspect="1"/>
          </p:cNvPicPr>
          <p:nvPr/>
        </p:nvPicPr>
        <p:blipFill>
          <a:blip r:embed="rId2"/>
          <a:stretch>
            <a:fillRect/>
          </a:stretch>
        </p:blipFill>
        <p:spPr>
          <a:xfrm>
            <a:off x="1270000" y="972457"/>
            <a:ext cx="6870686" cy="3989835"/>
          </a:xfrm>
          <a:prstGeom prst="rect">
            <a:avLst/>
          </a:prstGeom>
          <a:ln>
            <a:solidFill>
              <a:schemeClr val="accent3"/>
            </a:solidFill>
          </a:ln>
        </p:spPr>
      </p:pic>
      <p:pic>
        <p:nvPicPr>
          <p:cNvPr id="18" name="Picture 17">
            <a:extLst>
              <a:ext uri="{FF2B5EF4-FFF2-40B4-BE49-F238E27FC236}">
                <a16:creationId xmlns:a16="http://schemas.microsoft.com/office/drawing/2014/main" id="{5E47A810-4D7F-4524-B54B-EED849B5473B}"/>
              </a:ext>
            </a:extLst>
          </p:cNvPr>
          <p:cNvPicPr>
            <a:picLocks noChangeAspect="1"/>
          </p:cNvPicPr>
          <p:nvPr/>
        </p:nvPicPr>
        <p:blipFill>
          <a:blip r:embed="rId3"/>
          <a:stretch>
            <a:fillRect/>
          </a:stretch>
        </p:blipFill>
        <p:spPr>
          <a:xfrm>
            <a:off x="8151560" y="55271"/>
            <a:ext cx="882371" cy="882371"/>
          </a:xfrm>
          <a:prstGeom prst="rect">
            <a:avLst/>
          </a:prstGeom>
        </p:spPr>
      </p:pic>
    </p:spTree>
    <p:extLst>
      <p:ext uri="{BB962C8B-B14F-4D97-AF65-F5344CB8AC3E}">
        <p14:creationId xmlns:p14="http://schemas.microsoft.com/office/powerpoint/2010/main" val="40504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4801"/>
            <a:ext cx="7704000" cy="320400"/>
          </a:xfrm>
        </p:spPr>
        <p:txBody>
          <a:bodyPr/>
          <a:lstStyle/>
          <a:p>
            <a:r>
              <a:rPr lang="en-US" b="1" dirty="0"/>
              <a:t>Real-Time Email Notification</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14" name="Picture 13" descr="Graphical user interface, text, application, Teams&#10;&#10;Description automatically generated">
            <a:extLst>
              <a:ext uri="{FF2B5EF4-FFF2-40B4-BE49-F238E27FC236}">
                <a16:creationId xmlns:a16="http://schemas.microsoft.com/office/drawing/2014/main" id="{9748CDEA-C081-467B-9895-19A93AFA08E4}"/>
              </a:ext>
            </a:extLst>
          </p:cNvPr>
          <p:cNvPicPr>
            <a:picLocks noChangeAspect="1"/>
          </p:cNvPicPr>
          <p:nvPr/>
        </p:nvPicPr>
        <p:blipFill>
          <a:blip r:embed="rId3"/>
          <a:stretch>
            <a:fillRect/>
          </a:stretch>
        </p:blipFill>
        <p:spPr>
          <a:xfrm>
            <a:off x="957943" y="937642"/>
            <a:ext cx="7046686" cy="3901057"/>
          </a:xfrm>
          <a:prstGeom prst="rect">
            <a:avLst/>
          </a:prstGeom>
        </p:spPr>
      </p:pic>
    </p:spTree>
    <p:extLst>
      <p:ext uri="{BB962C8B-B14F-4D97-AF65-F5344CB8AC3E}">
        <p14:creationId xmlns:p14="http://schemas.microsoft.com/office/powerpoint/2010/main" val="373054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Real-Time SMS Notification</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4" name="Picture 3" descr="A screenshot of a phone&#10;&#10;Description automatically generated with low confidence">
            <a:extLst>
              <a:ext uri="{FF2B5EF4-FFF2-40B4-BE49-F238E27FC236}">
                <a16:creationId xmlns:a16="http://schemas.microsoft.com/office/drawing/2014/main" id="{6DED55D6-7CE5-46D7-A601-9B6FC016EF3B}"/>
              </a:ext>
            </a:extLst>
          </p:cNvPr>
          <p:cNvPicPr>
            <a:picLocks noChangeAspect="1"/>
          </p:cNvPicPr>
          <p:nvPr/>
        </p:nvPicPr>
        <p:blipFill>
          <a:blip r:embed="rId3"/>
          <a:stretch>
            <a:fillRect/>
          </a:stretch>
        </p:blipFill>
        <p:spPr>
          <a:xfrm>
            <a:off x="3657600" y="937642"/>
            <a:ext cx="1952171" cy="3738187"/>
          </a:xfrm>
          <a:prstGeom prst="rect">
            <a:avLst/>
          </a:prstGeom>
        </p:spPr>
      </p:pic>
    </p:spTree>
    <p:extLst>
      <p:ext uri="{BB962C8B-B14F-4D97-AF65-F5344CB8AC3E}">
        <p14:creationId xmlns:p14="http://schemas.microsoft.com/office/powerpoint/2010/main" val="2369613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Live Web-cam Image Capture</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5" name="Picture 4">
            <a:extLst>
              <a:ext uri="{FF2B5EF4-FFF2-40B4-BE49-F238E27FC236}">
                <a16:creationId xmlns:a16="http://schemas.microsoft.com/office/drawing/2014/main" id="{5A318AE9-BC06-4D0A-AEFC-272F4E788077}"/>
              </a:ext>
            </a:extLst>
          </p:cNvPr>
          <p:cNvPicPr>
            <a:picLocks noChangeAspect="1"/>
          </p:cNvPicPr>
          <p:nvPr/>
        </p:nvPicPr>
        <p:blipFill>
          <a:blip r:embed="rId3"/>
          <a:stretch>
            <a:fillRect/>
          </a:stretch>
        </p:blipFill>
        <p:spPr>
          <a:xfrm>
            <a:off x="1110342" y="893353"/>
            <a:ext cx="6923315" cy="4077790"/>
          </a:xfrm>
          <a:prstGeom prst="rect">
            <a:avLst/>
          </a:prstGeom>
          <a:ln>
            <a:solidFill>
              <a:schemeClr val="accent3"/>
            </a:solidFill>
          </a:ln>
        </p:spPr>
      </p:pic>
    </p:spTree>
    <p:extLst>
      <p:ext uri="{BB962C8B-B14F-4D97-AF65-F5344CB8AC3E}">
        <p14:creationId xmlns:p14="http://schemas.microsoft.com/office/powerpoint/2010/main" val="1939920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Print &amp; Download Documents</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4" name="Picture 3">
            <a:extLst>
              <a:ext uri="{FF2B5EF4-FFF2-40B4-BE49-F238E27FC236}">
                <a16:creationId xmlns:a16="http://schemas.microsoft.com/office/drawing/2014/main" id="{86A4E16A-6F6F-439F-906B-1233C822CAC7}"/>
              </a:ext>
            </a:extLst>
          </p:cNvPr>
          <p:cNvPicPr>
            <a:picLocks noChangeAspect="1"/>
          </p:cNvPicPr>
          <p:nvPr/>
        </p:nvPicPr>
        <p:blipFill>
          <a:blip r:embed="rId3"/>
          <a:stretch>
            <a:fillRect/>
          </a:stretch>
        </p:blipFill>
        <p:spPr>
          <a:xfrm>
            <a:off x="1139811" y="769257"/>
            <a:ext cx="6864377" cy="4066772"/>
          </a:xfrm>
          <a:prstGeom prst="rect">
            <a:avLst/>
          </a:prstGeom>
          <a:ln>
            <a:solidFill>
              <a:schemeClr val="tx2">
                <a:lumMod val="10000"/>
              </a:schemeClr>
            </a:solidFill>
          </a:ln>
        </p:spPr>
      </p:pic>
    </p:spTree>
    <p:extLst>
      <p:ext uri="{BB962C8B-B14F-4D97-AF65-F5344CB8AC3E}">
        <p14:creationId xmlns:p14="http://schemas.microsoft.com/office/powerpoint/2010/main" val="48276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File Attachments</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53A21965-BBD1-4C3A-8BDB-FF5BB556D168}"/>
              </a:ext>
            </a:extLst>
          </p:cNvPr>
          <p:cNvPicPr>
            <a:picLocks noChangeAspect="1"/>
          </p:cNvPicPr>
          <p:nvPr/>
        </p:nvPicPr>
        <p:blipFill>
          <a:blip r:embed="rId3"/>
          <a:stretch>
            <a:fillRect/>
          </a:stretch>
        </p:blipFill>
        <p:spPr>
          <a:xfrm>
            <a:off x="987473" y="973927"/>
            <a:ext cx="7313158" cy="4015067"/>
          </a:xfrm>
          <a:prstGeom prst="rect">
            <a:avLst/>
          </a:prstGeom>
          <a:ln>
            <a:solidFill>
              <a:schemeClr val="accent3"/>
            </a:solidFill>
          </a:ln>
        </p:spPr>
      </p:pic>
    </p:spTree>
    <p:extLst>
      <p:ext uri="{BB962C8B-B14F-4D97-AF65-F5344CB8AC3E}">
        <p14:creationId xmlns:p14="http://schemas.microsoft.com/office/powerpoint/2010/main" val="355426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6"/>
          <p:cNvSpPr txBox="1">
            <a:spLocks noGrp="1"/>
          </p:cNvSpPr>
          <p:nvPr>
            <p:ph type="body" idx="1"/>
          </p:nvPr>
        </p:nvSpPr>
        <p:spPr>
          <a:xfrm>
            <a:off x="904269" y="1114186"/>
            <a:ext cx="3152753" cy="3755556"/>
          </a:xfrm>
          <a:prstGeom prst="rect">
            <a:avLst/>
          </a:prstGeom>
        </p:spPr>
        <p:txBody>
          <a:bodyPr spcFirstLastPara="1" wrap="square" lIns="91425" tIns="91425" rIns="91425" bIns="91425" anchor="b" anchorCtr="0">
            <a:noAutofit/>
          </a:bodyPr>
          <a:lstStyle/>
          <a:p>
            <a:pPr marL="228600" lvl="0" indent="-228600" algn="l" rtl="0">
              <a:lnSpc>
                <a:spcPct val="115000"/>
              </a:lnSpc>
              <a:spcBef>
                <a:spcPts val="0"/>
              </a:spcBef>
              <a:spcAft>
                <a:spcPts val="0"/>
              </a:spcAft>
              <a:buAutoNum type="arabicPeriod"/>
            </a:pPr>
            <a:r>
              <a:rPr lang="en-US" sz="2000" dirty="0"/>
              <a:t>About the Ecosystem</a:t>
            </a:r>
          </a:p>
          <a:p>
            <a:pPr marL="228600" lvl="0" indent="-228600" algn="l" rtl="0">
              <a:lnSpc>
                <a:spcPct val="115000"/>
              </a:lnSpc>
              <a:spcBef>
                <a:spcPts val="0"/>
              </a:spcBef>
              <a:spcAft>
                <a:spcPts val="0"/>
              </a:spcAft>
              <a:buAutoNum type="arabicPeriod"/>
            </a:pPr>
            <a:r>
              <a:rPr lang="en-US" sz="2000" dirty="0"/>
              <a:t>Problem Statement</a:t>
            </a:r>
          </a:p>
          <a:p>
            <a:pPr marL="228600" lvl="0" indent="-228600" algn="l" rtl="0">
              <a:lnSpc>
                <a:spcPct val="115000"/>
              </a:lnSpc>
              <a:spcBef>
                <a:spcPts val="0"/>
              </a:spcBef>
              <a:spcAft>
                <a:spcPts val="0"/>
              </a:spcAft>
              <a:buAutoNum type="arabicPeriod"/>
            </a:pPr>
            <a:r>
              <a:rPr lang="en-US" sz="2000" dirty="0"/>
              <a:t>Project Idea</a:t>
            </a:r>
          </a:p>
          <a:p>
            <a:pPr marL="228600" lvl="0" indent="-228600" algn="l" rtl="0">
              <a:lnSpc>
                <a:spcPct val="115000"/>
              </a:lnSpc>
              <a:spcBef>
                <a:spcPts val="0"/>
              </a:spcBef>
              <a:spcAft>
                <a:spcPts val="0"/>
              </a:spcAft>
              <a:buAutoNum type="arabicPeriod"/>
            </a:pPr>
            <a:r>
              <a:rPr lang="en-US" sz="2000" dirty="0"/>
              <a:t>UML Diagram</a:t>
            </a:r>
          </a:p>
          <a:p>
            <a:pPr marL="228600" lvl="0" indent="-228600" algn="l" rtl="0">
              <a:lnSpc>
                <a:spcPct val="115000"/>
              </a:lnSpc>
              <a:spcBef>
                <a:spcPts val="0"/>
              </a:spcBef>
              <a:spcAft>
                <a:spcPts val="0"/>
              </a:spcAft>
              <a:buAutoNum type="arabicPeriod"/>
            </a:pPr>
            <a:r>
              <a:rPr lang="en-US" sz="2000" dirty="0"/>
              <a:t>Application Flowchart</a:t>
            </a:r>
          </a:p>
          <a:p>
            <a:pPr marL="228600" lvl="0" indent="-228600" algn="l" rtl="0">
              <a:lnSpc>
                <a:spcPct val="115000"/>
              </a:lnSpc>
              <a:spcBef>
                <a:spcPts val="0"/>
              </a:spcBef>
              <a:spcAft>
                <a:spcPts val="0"/>
              </a:spcAft>
              <a:buAutoNum type="arabicPeriod"/>
            </a:pPr>
            <a:r>
              <a:rPr lang="en-US" sz="2000" dirty="0"/>
              <a:t>Application User Interface</a:t>
            </a:r>
          </a:p>
          <a:p>
            <a:pPr marL="228600" lvl="0" indent="-228600" algn="l" rtl="0">
              <a:lnSpc>
                <a:spcPct val="115000"/>
              </a:lnSpc>
              <a:spcBef>
                <a:spcPts val="0"/>
              </a:spcBef>
              <a:spcAft>
                <a:spcPts val="0"/>
              </a:spcAft>
              <a:buAutoNum type="arabicPeriod"/>
            </a:pPr>
            <a:r>
              <a:rPr lang="en-US" sz="2000" dirty="0"/>
              <a:t>Advanced Features</a:t>
            </a:r>
          </a:p>
          <a:p>
            <a:pPr marL="228600" lvl="0" indent="-228600" algn="l" rtl="0">
              <a:lnSpc>
                <a:spcPct val="115000"/>
              </a:lnSpc>
              <a:spcBef>
                <a:spcPts val="0"/>
              </a:spcBef>
              <a:spcAft>
                <a:spcPts val="0"/>
              </a:spcAft>
              <a:buAutoNum type="arabicPeriod"/>
            </a:pPr>
            <a:r>
              <a:rPr lang="en-US" sz="2000" dirty="0"/>
              <a:t>Data Visualization</a:t>
            </a:r>
          </a:p>
          <a:p>
            <a:pPr marL="228600" lvl="0" indent="-228600" algn="l" rtl="0">
              <a:lnSpc>
                <a:spcPct val="115000"/>
              </a:lnSpc>
              <a:spcBef>
                <a:spcPts val="0"/>
              </a:spcBef>
              <a:spcAft>
                <a:spcPts val="0"/>
              </a:spcAft>
              <a:buAutoNum type="arabicPeriod"/>
            </a:pPr>
            <a:endParaRPr sz="2000" dirty="0"/>
          </a:p>
        </p:txBody>
      </p:sp>
      <p:sp>
        <p:nvSpPr>
          <p:cNvPr id="398" name="Google Shape;398;p3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Table of Contents</a:t>
            </a:r>
            <a:endParaRPr b="1" dirty="0"/>
          </a:p>
        </p:txBody>
      </p:sp>
      <p:grpSp>
        <p:nvGrpSpPr>
          <p:cNvPr id="399" name="Google Shape;399;p36"/>
          <p:cNvGrpSpPr/>
          <p:nvPr/>
        </p:nvGrpSpPr>
        <p:grpSpPr>
          <a:xfrm rot="-804741">
            <a:off x="6796196" y="3494377"/>
            <a:ext cx="2187672" cy="905145"/>
            <a:chOff x="238125" y="1360700"/>
            <a:chExt cx="7117075" cy="2944675"/>
          </a:xfrm>
        </p:grpSpPr>
        <p:sp>
          <p:nvSpPr>
            <p:cNvPr id="400" name="Google Shape;400;p36"/>
            <p:cNvSpPr/>
            <p:nvPr/>
          </p:nvSpPr>
          <p:spPr>
            <a:xfrm>
              <a:off x="238125" y="1728775"/>
              <a:ext cx="1226600" cy="2208525"/>
            </a:xfrm>
            <a:custGeom>
              <a:avLst/>
              <a:gdLst/>
              <a:ahLst/>
              <a:cxnLst/>
              <a:rect l="l" t="t" r="r" b="b"/>
              <a:pathLst>
                <a:path w="49064" h="88341" extrusionOk="0">
                  <a:moveTo>
                    <a:pt x="39277" y="10187"/>
                  </a:moveTo>
                  <a:lnTo>
                    <a:pt x="39277" y="78199"/>
                  </a:lnTo>
                  <a:cubicBezTo>
                    <a:pt x="22330" y="75752"/>
                    <a:pt x="9786" y="61251"/>
                    <a:pt x="9786" y="44170"/>
                  </a:cubicBezTo>
                  <a:cubicBezTo>
                    <a:pt x="9786" y="27090"/>
                    <a:pt x="22330" y="12589"/>
                    <a:pt x="39277" y="10187"/>
                  </a:cubicBezTo>
                  <a:close/>
                  <a:moveTo>
                    <a:pt x="44170" y="0"/>
                  </a:moveTo>
                  <a:cubicBezTo>
                    <a:pt x="19794" y="0"/>
                    <a:pt x="0" y="19795"/>
                    <a:pt x="0" y="44170"/>
                  </a:cubicBezTo>
                  <a:cubicBezTo>
                    <a:pt x="0" y="68591"/>
                    <a:pt x="19794" y="88340"/>
                    <a:pt x="44170" y="88340"/>
                  </a:cubicBezTo>
                  <a:cubicBezTo>
                    <a:pt x="46884" y="88340"/>
                    <a:pt x="49063" y="86161"/>
                    <a:pt x="49063" y="83448"/>
                  </a:cubicBezTo>
                  <a:lnTo>
                    <a:pt x="49063" y="4893"/>
                  </a:lnTo>
                  <a:cubicBezTo>
                    <a:pt x="49063" y="2180"/>
                    <a:pt x="46884" y="0"/>
                    <a:pt x="44170"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6128600" y="1728775"/>
              <a:ext cx="1226600" cy="2208525"/>
            </a:xfrm>
            <a:custGeom>
              <a:avLst/>
              <a:gdLst/>
              <a:ahLst/>
              <a:cxnLst/>
              <a:rect l="l" t="t" r="r" b="b"/>
              <a:pathLst>
                <a:path w="49064" h="88341" extrusionOk="0">
                  <a:moveTo>
                    <a:pt x="9786" y="10187"/>
                  </a:moveTo>
                  <a:cubicBezTo>
                    <a:pt x="26734" y="12589"/>
                    <a:pt x="39277" y="27090"/>
                    <a:pt x="39277" y="44170"/>
                  </a:cubicBezTo>
                  <a:cubicBezTo>
                    <a:pt x="39277" y="61251"/>
                    <a:pt x="26734" y="75752"/>
                    <a:pt x="9786" y="78199"/>
                  </a:cubicBezTo>
                  <a:lnTo>
                    <a:pt x="9786" y="10187"/>
                  </a:lnTo>
                  <a:close/>
                  <a:moveTo>
                    <a:pt x="4893" y="0"/>
                  </a:moveTo>
                  <a:cubicBezTo>
                    <a:pt x="2180" y="0"/>
                    <a:pt x="0" y="2180"/>
                    <a:pt x="0" y="4893"/>
                  </a:cubicBezTo>
                  <a:lnTo>
                    <a:pt x="0" y="83448"/>
                  </a:lnTo>
                  <a:cubicBezTo>
                    <a:pt x="0" y="86161"/>
                    <a:pt x="2180" y="88340"/>
                    <a:pt x="4893" y="88340"/>
                  </a:cubicBezTo>
                  <a:cubicBezTo>
                    <a:pt x="29269" y="88340"/>
                    <a:pt x="49063" y="68591"/>
                    <a:pt x="49063" y="44170"/>
                  </a:cubicBezTo>
                  <a:cubicBezTo>
                    <a:pt x="49063" y="19795"/>
                    <a:pt x="29269" y="0"/>
                    <a:pt x="489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1220050" y="1360700"/>
              <a:ext cx="5153225" cy="1472350"/>
            </a:xfrm>
            <a:custGeom>
              <a:avLst/>
              <a:gdLst/>
              <a:ahLst/>
              <a:cxnLst/>
              <a:rect l="l" t="t" r="r" b="b"/>
              <a:pathLst>
                <a:path w="206129" h="58894" extrusionOk="0">
                  <a:moveTo>
                    <a:pt x="9786" y="0"/>
                  </a:moveTo>
                  <a:cubicBezTo>
                    <a:pt x="4404" y="0"/>
                    <a:pt x="0" y="4404"/>
                    <a:pt x="0" y="9830"/>
                  </a:cubicBezTo>
                  <a:lnTo>
                    <a:pt x="0" y="58893"/>
                  </a:lnTo>
                  <a:lnTo>
                    <a:pt x="206128" y="58893"/>
                  </a:lnTo>
                  <a:lnTo>
                    <a:pt x="206128" y="9830"/>
                  </a:lnTo>
                  <a:cubicBezTo>
                    <a:pt x="206128" y="4404"/>
                    <a:pt x="201724" y="0"/>
                    <a:pt x="19634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220050" y="2833025"/>
              <a:ext cx="5153225" cy="1472350"/>
            </a:xfrm>
            <a:custGeom>
              <a:avLst/>
              <a:gdLst/>
              <a:ahLst/>
              <a:cxnLst/>
              <a:rect l="l" t="t" r="r" b="b"/>
              <a:pathLst>
                <a:path w="206129" h="58894" extrusionOk="0">
                  <a:moveTo>
                    <a:pt x="0" y="0"/>
                  </a:moveTo>
                  <a:lnTo>
                    <a:pt x="0" y="49108"/>
                  </a:lnTo>
                  <a:cubicBezTo>
                    <a:pt x="0" y="54490"/>
                    <a:pt x="4404" y="58894"/>
                    <a:pt x="9786" y="58894"/>
                  </a:cubicBezTo>
                  <a:lnTo>
                    <a:pt x="196342" y="58894"/>
                  </a:lnTo>
                  <a:cubicBezTo>
                    <a:pt x="201724" y="58894"/>
                    <a:pt x="206128" y="54490"/>
                    <a:pt x="206128" y="49108"/>
                  </a:cubicBezTo>
                  <a:lnTo>
                    <a:pt x="206128"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833900" y="2710700"/>
              <a:ext cx="3925525" cy="244675"/>
            </a:xfrm>
            <a:custGeom>
              <a:avLst/>
              <a:gdLst/>
              <a:ahLst/>
              <a:cxnLst/>
              <a:rect l="l" t="t" r="r" b="b"/>
              <a:pathLst>
                <a:path w="157021" h="9787" extrusionOk="0">
                  <a:moveTo>
                    <a:pt x="4893" y="0"/>
                  </a:moveTo>
                  <a:cubicBezTo>
                    <a:pt x="2180" y="0"/>
                    <a:pt x="0" y="2180"/>
                    <a:pt x="0" y="4893"/>
                  </a:cubicBezTo>
                  <a:cubicBezTo>
                    <a:pt x="0" y="7607"/>
                    <a:pt x="2180" y="9786"/>
                    <a:pt x="4893" y="9786"/>
                  </a:cubicBezTo>
                  <a:lnTo>
                    <a:pt x="152127" y="9786"/>
                  </a:lnTo>
                  <a:cubicBezTo>
                    <a:pt x="154841" y="9786"/>
                    <a:pt x="157020" y="7607"/>
                    <a:pt x="157020" y="4893"/>
                  </a:cubicBezTo>
                  <a:cubicBezTo>
                    <a:pt x="157020" y="2180"/>
                    <a:pt x="154841" y="0"/>
                    <a:pt x="152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1832775" y="3201100"/>
              <a:ext cx="3927750" cy="245800"/>
            </a:xfrm>
            <a:custGeom>
              <a:avLst/>
              <a:gdLst/>
              <a:ahLst/>
              <a:cxnLst/>
              <a:rect l="l" t="t" r="r" b="b"/>
              <a:pathLst>
                <a:path w="157110" h="9832" extrusionOk="0">
                  <a:moveTo>
                    <a:pt x="4938" y="1"/>
                  </a:moveTo>
                  <a:cubicBezTo>
                    <a:pt x="2225" y="1"/>
                    <a:pt x="1" y="2225"/>
                    <a:pt x="1" y="4938"/>
                  </a:cubicBezTo>
                  <a:cubicBezTo>
                    <a:pt x="1" y="7607"/>
                    <a:pt x="2225" y="9831"/>
                    <a:pt x="4938" y="9831"/>
                  </a:cubicBezTo>
                  <a:lnTo>
                    <a:pt x="152172" y="9831"/>
                  </a:lnTo>
                  <a:cubicBezTo>
                    <a:pt x="154886" y="9831"/>
                    <a:pt x="157110" y="7607"/>
                    <a:pt x="157110" y="4938"/>
                  </a:cubicBezTo>
                  <a:cubicBezTo>
                    <a:pt x="157110" y="2225"/>
                    <a:pt x="154886" y="1"/>
                    <a:pt x="152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1833900" y="3692625"/>
              <a:ext cx="3925525" cy="244675"/>
            </a:xfrm>
            <a:custGeom>
              <a:avLst/>
              <a:gdLst/>
              <a:ahLst/>
              <a:cxnLst/>
              <a:rect l="l" t="t" r="r" b="b"/>
              <a:pathLst>
                <a:path w="157021" h="9787" extrusionOk="0">
                  <a:moveTo>
                    <a:pt x="4893" y="1"/>
                  </a:moveTo>
                  <a:cubicBezTo>
                    <a:pt x="2180" y="1"/>
                    <a:pt x="0" y="2180"/>
                    <a:pt x="0" y="4894"/>
                  </a:cubicBezTo>
                  <a:cubicBezTo>
                    <a:pt x="0" y="7607"/>
                    <a:pt x="2180" y="9786"/>
                    <a:pt x="4893" y="9786"/>
                  </a:cubicBezTo>
                  <a:lnTo>
                    <a:pt x="152127" y="9786"/>
                  </a:lnTo>
                  <a:cubicBezTo>
                    <a:pt x="154841" y="9786"/>
                    <a:pt x="157020" y="7607"/>
                    <a:pt x="157020" y="4894"/>
                  </a:cubicBezTo>
                  <a:cubicBezTo>
                    <a:pt x="157020" y="2180"/>
                    <a:pt x="154841" y="1"/>
                    <a:pt x="152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7CB85EB6-1DB3-402D-87DE-FBBB3388B7F0}"/>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2" name="Google Shape;862;p4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Data Visualisations – Overall Ecosystem Status</a:t>
            </a:r>
            <a:endParaRPr b="1" dirty="0"/>
          </a:p>
        </p:txBody>
      </p:sp>
      <p:pic>
        <p:nvPicPr>
          <p:cNvPr id="302" name="Picture 301">
            <a:extLst>
              <a:ext uri="{FF2B5EF4-FFF2-40B4-BE49-F238E27FC236}">
                <a16:creationId xmlns:a16="http://schemas.microsoft.com/office/drawing/2014/main" id="{2091CB5D-B93E-43B4-8F0B-FEA25AF1C496}"/>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E548D946-463F-479A-9C4C-091FA0968E8B}"/>
              </a:ext>
            </a:extLst>
          </p:cNvPr>
          <p:cNvPicPr>
            <a:picLocks noChangeAspect="1"/>
          </p:cNvPicPr>
          <p:nvPr/>
        </p:nvPicPr>
        <p:blipFill>
          <a:blip r:embed="rId4"/>
          <a:stretch>
            <a:fillRect/>
          </a:stretch>
        </p:blipFill>
        <p:spPr>
          <a:xfrm>
            <a:off x="1602252" y="1134662"/>
            <a:ext cx="6155634" cy="3580665"/>
          </a:xfrm>
          <a:prstGeom prst="rect">
            <a:avLst/>
          </a:prstGeom>
          <a:ln>
            <a:solidFill>
              <a:schemeClr val="accent3"/>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2" name="Google Shape;862;p4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Data Visualisations</a:t>
            </a:r>
            <a:endParaRPr b="1" dirty="0"/>
          </a:p>
        </p:txBody>
      </p:sp>
      <p:pic>
        <p:nvPicPr>
          <p:cNvPr id="302" name="Picture 301">
            <a:extLst>
              <a:ext uri="{FF2B5EF4-FFF2-40B4-BE49-F238E27FC236}">
                <a16:creationId xmlns:a16="http://schemas.microsoft.com/office/drawing/2014/main" id="{2091CB5D-B93E-43B4-8F0B-FEA25AF1C496}"/>
              </a:ext>
            </a:extLst>
          </p:cNvPr>
          <p:cNvPicPr>
            <a:picLocks noChangeAspect="1"/>
          </p:cNvPicPr>
          <p:nvPr/>
        </p:nvPicPr>
        <p:blipFill>
          <a:blip r:embed="rId3"/>
          <a:stretch>
            <a:fillRect/>
          </a:stretch>
        </p:blipFill>
        <p:spPr>
          <a:xfrm>
            <a:off x="8151560" y="96808"/>
            <a:ext cx="882371" cy="882371"/>
          </a:xfrm>
          <a:prstGeom prst="rect">
            <a:avLst/>
          </a:prstGeom>
        </p:spPr>
      </p:pic>
      <p:pic>
        <p:nvPicPr>
          <p:cNvPr id="3" name="Picture 2" descr="Graphical user interface, chart, application, table, Excel&#10;&#10;Description automatically generated">
            <a:extLst>
              <a:ext uri="{FF2B5EF4-FFF2-40B4-BE49-F238E27FC236}">
                <a16:creationId xmlns:a16="http://schemas.microsoft.com/office/drawing/2014/main" id="{33678715-306D-4966-BB4D-EA7F5F99DCB2}"/>
              </a:ext>
            </a:extLst>
          </p:cNvPr>
          <p:cNvPicPr>
            <a:picLocks noChangeAspect="1"/>
          </p:cNvPicPr>
          <p:nvPr/>
        </p:nvPicPr>
        <p:blipFill>
          <a:blip r:embed="rId4"/>
          <a:stretch>
            <a:fillRect/>
          </a:stretch>
        </p:blipFill>
        <p:spPr>
          <a:xfrm>
            <a:off x="1516743" y="1117600"/>
            <a:ext cx="6248400" cy="3685502"/>
          </a:xfrm>
          <a:prstGeom prst="rect">
            <a:avLst/>
          </a:prstGeom>
          <a:ln>
            <a:solidFill>
              <a:schemeClr val="accent3"/>
            </a:solidFill>
          </a:ln>
        </p:spPr>
      </p:pic>
    </p:spTree>
    <p:extLst>
      <p:ext uri="{BB962C8B-B14F-4D97-AF65-F5344CB8AC3E}">
        <p14:creationId xmlns:p14="http://schemas.microsoft.com/office/powerpoint/2010/main" val="3355287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grpSp>
        <p:nvGrpSpPr>
          <p:cNvPr id="1780" name="Google Shape;1780;p63"/>
          <p:cNvGrpSpPr/>
          <p:nvPr/>
        </p:nvGrpSpPr>
        <p:grpSpPr>
          <a:xfrm>
            <a:off x="2772125" y="289957"/>
            <a:ext cx="3893582" cy="4990859"/>
            <a:chOff x="2772125" y="289957"/>
            <a:chExt cx="3893582" cy="4990859"/>
          </a:xfrm>
        </p:grpSpPr>
        <p:grpSp>
          <p:nvGrpSpPr>
            <p:cNvPr id="1781" name="Google Shape;1781;p63"/>
            <p:cNvGrpSpPr/>
            <p:nvPr/>
          </p:nvGrpSpPr>
          <p:grpSpPr>
            <a:xfrm>
              <a:off x="2772125" y="289957"/>
              <a:ext cx="3489773" cy="4321192"/>
              <a:chOff x="2772125" y="289957"/>
              <a:chExt cx="3489773" cy="4321192"/>
            </a:xfrm>
          </p:grpSpPr>
          <p:grpSp>
            <p:nvGrpSpPr>
              <p:cNvPr id="1782" name="Google Shape;1782;p63"/>
              <p:cNvGrpSpPr/>
              <p:nvPr/>
            </p:nvGrpSpPr>
            <p:grpSpPr>
              <a:xfrm>
                <a:off x="2772125" y="664600"/>
                <a:ext cx="3489773" cy="3946549"/>
                <a:chOff x="2772125" y="664600"/>
                <a:chExt cx="3489773" cy="3946549"/>
              </a:xfrm>
            </p:grpSpPr>
            <p:sp>
              <p:nvSpPr>
                <p:cNvPr id="1783" name="Google Shape;1783;p63"/>
                <p:cNvSpPr/>
                <p:nvPr/>
              </p:nvSpPr>
              <p:spPr>
                <a:xfrm>
                  <a:off x="2772125" y="664600"/>
                  <a:ext cx="3489773" cy="3946549"/>
                </a:xfrm>
                <a:custGeom>
                  <a:avLst/>
                  <a:gdLst/>
                  <a:ahLst/>
                  <a:cxnLst/>
                  <a:rect l="l" t="t" r="r" b="b"/>
                  <a:pathLst>
                    <a:path w="140816" h="180827" extrusionOk="0">
                      <a:moveTo>
                        <a:pt x="1790" y="0"/>
                      </a:moveTo>
                      <a:cubicBezTo>
                        <a:pt x="778" y="0"/>
                        <a:pt x="0" y="856"/>
                        <a:pt x="0" y="1868"/>
                      </a:cubicBezTo>
                      <a:lnTo>
                        <a:pt x="0" y="179036"/>
                      </a:lnTo>
                      <a:cubicBezTo>
                        <a:pt x="0" y="180048"/>
                        <a:pt x="778" y="180826"/>
                        <a:pt x="1790" y="180826"/>
                      </a:cubicBezTo>
                      <a:lnTo>
                        <a:pt x="139025" y="180826"/>
                      </a:lnTo>
                      <a:cubicBezTo>
                        <a:pt x="140037" y="180826"/>
                        <a:pt x="140816" y="180048"/>
                        <a:pt x="140816" y="179036"/>
                      </a:cubicBezTo>
                      <a:lnTo>
                        <a:pt x="140816" y="1868"/>
                      </a:lnTo>
                      <a:cubicBezTo>
                        <a:pt x="140816" y="856"/>
                        <a:pt x="140037" y="0"/>
                        <a:pt x="139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042180" y="914319"/>
                  <a:ext cx="2949638" cy="3448787"/>
                </a:xfrm>
                <a:custGeom>
                  <a:avLst/>
                  <a:gdLst/>
                  <a:ahLst/>
                  <a:cxnLst/>
                  <a:rect l="l" t="t" r="r" b="b"/>
                  <a:pathLst>
                    <a:path w="119021" h="158020" extrusionOk="0">
                      <a:moveTo>
                        <a:pt x="1" y="1"/>
                      </a:moveTo>
                      <a:lnTo>
                        <a:pt x="1" y="158020"/>
                      </a:lnTo>
                      <a:lnTo>
                        <a:pt x="119021" y="158020"/>
                      </a:lnTo>
                      <a:lnTo>
                        <a:pt x="119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63"/>
              <p:cNvSpPr/>
              <p:nvPr/>
            </p:nvSpPr>
            <p:spPr>
              <a:xfrm>
                <a:off x="3746327" y="289957"/>
                <a:ext cx="1541372" cy="488067"/>
              </a:xfrm>
              <a:custGeom>
                <a:avLst/>
                <a:gdLst/>
                <a:ahLst/>
                <a:cxnLst/>
                <a:rect l="l" t="t" r="r" b="b"/>
                <a:pathLst>
                  <a:path w="62196" h="19694" extrusionOk="0">
                    <a:moveTo>
                      <a:pt x="31115" y="3929"/>
                    </a:moveTo>
                    <a:cubicBezTo>
                      <a:pt x="33197" y="3929"/>
                      <a:pt x="35185" y="5547"/>
                      <a:pt x="35185" y="8018"/>
                    </a:cubicBezTo>
                    <a:cubicBezTo>
                      <a:pt x="35185" y="10275"/>
                      <a:pt x="33394" y="12143"/>
                      <a:pt x="31137" y="12143"/>
                    </a:cubicBezTo>
                    <a:cubicBezTo>
                      <a:pt x="27478" y="12143"/>
                      <a:pt x="25610" y="7706"/>
                      <a:pt x="28257" y="5138"/>
                    </a:cubicBezTo>
                    <a:cubicBezTo>
                      <a:pt x="29091" y="4303"/>
                      <a:pt x="30114" y="3929"/>
                      <a:pt x="31115" y="3929"/>
                    </a:cubicBezTo>
                    <a:close/>
                    <a:moveTo>
                      <a:pt x="31137" y="0"/>
                    </a:moveTo>
                    <a:cubicBezTo>
                      <a:pt x="26544" y="0"/>
                      <a:pt x="22808" y="3736"/>
                      <a:pt x="22808" y="8329"/>
                    </a:cubicBezTo>
                    <a:cubicBezTo>
                      <a:pt x="22808" y="8796"/>
                      <a:pt x="22808" y="9185"/>
                      <a:pt x="22886" y="9652"/>
                    </a:cubicBezTo>
                    <a:lnTo>
                      <a:pt x="1557" y="9652"/>
                    </a:lnTo>
                    <a:cubicBezTo>
                      <a:pt x="701" y="9652"/>
                      <a:pt x="0" y="10353"/>
                      <a:pt x="0" y="11209"/>
                    </a:cubicBezTo>
                    <a:lnTo>
                      <a:pt x="0" y="18059"/>
                    </a:lnTo>
                    <a:cubicBezTo>
                      <a:pt x="0" y="18916"/>
                      <a:pt x="701" y="19616"/>
                      <a:pt x="1557" y="19694"/>
                    </a:cubicBezTo>
                    <a:lnTo>
                      <a:pt x="60639" y="19694"/>
                    </a:lnTo>
                    <a:cubicBezTo>
                      <a:pt x="61495" y="19616"/>
                      <a:pt x="62196" y="18916"/>
                      <a:pt x="62196" y="18059"/>
                    </a:cubicBezTo>
                    <a:lnTo>
                      <a:pt x="62196" y="11209"/>
                    </a:lnTo>
                    <a:cubicBezTo>
                      <a:pt x="62196" y="10353"/>
                      <a:pt x="61495" y="9652"/>
                      <a:pt x="60639" y="9652"/>
                    </a:cubicBezTo>
                    <a:lnTo>
                      <a:pt x="39310" y="9652"/>
                    </a:lnTo>
                    <a:cubicBezTo>
                      <a:pt x="39388" y="9185"/>
                      <a:pt x="39388" y="8796"/>
                      <a:pt x="39466" y="8329"/>
                    </a:cubicBezTo>
                    <a:cubicBezTo>
                      <a:pt x="39466" y="3736"/>
                      <a:pt x="35729" y="0"/>
                      <a:pt x="311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4612307" y="3076644"/>
              <a:ext cx="2053401" cy="2204172"/>
              <a:chOff x="4612307" y="3076644"/>
              <a:chExt cx="2053401" cy="2204172"/>
            </a:xfrm>
          </p:grpSpPr>
          <p:sp>
            <p:nvSpPr>
              <p:cNvPr id="1787" name="Google Shape;1787;p63"/>
              <p:cNvSpPr/>
              <p:nvPr/>
            </p:nvSpPr>
            <p:spPr>
              <a:xfrm rot="1751529">
                <a:off x="5034588" y="3186841"/>
                <a:ext cx="968457" cy="1983779"/>
              </a:xfrm>
              <a:custGeom>
                <a:avLst/>
                <a:gdLst/>
                <a:ahLst/>
                <a:cxnLst/>
                <a:rect l="l" t="t" r="r" b="b"/>
                <a:pathLst>
                  <a:path w="39078" h="80047" extrusionOk="0">
                    <a:moveTo>
                      <a:pt x="33799" y="1"/>
                    </a:moveTo>
                    <a:cubicBezTo>
                      <a:pt x="33120" y="1"/>
                      <a:pt x="32467" y="383"/>
                      <a:pt x="32227" y="1041"/>
                    </a:cubicBezTo>
                    <a:lnTo>
                      <a:pt x="312" y="76314"/>
                    </a:lnTo>
                    <a:cubicBezTo>
                      <a:pt x="1" y="77093"/>
                      <a:pt x="390" y="78105"/>
                      <a:pt x="1246" y="78494"/>
                    </a:cubicBezTo>
                    <a:lnTo>
                      <a:pt x="4671" y="79895"/>
                    </a:lnTo>
                    <a:cubicBezTo>
                      <a:pt x="4897" y="79998"/>
                      <a:pt x="5129" y="80046"/>
                      <a:pt x="5354" y="80046"/>
                    </a:cubicBezTo>
                    <a:cubicBezTo>
                      <a:pt x="5983" y="80046"/>
                      <a:pt x="6564" y="79669"/>
                      <a:pt x="6851" y="79039"/>
                    </a:cubicBezTo>
                    <a:lnTo>
                      <a:pt x="38688" y="3766"/>
                    </a:lnTo>
                    <a:cubicBezTo>
                      <a:pt x="39077" y="2910"/>
                      <a:pt x="38688" y="1976"/>
                      <a:pt x="37832" y="1586"/>
                    </a:cubicBezTo>
                    <a:lnTo>
                      <a:pt x="34407" y="107"/>
                    </a:lnTo>
                    <a:cubicBezTo>
                      <a:pt x="34209" y="35"/>
                      <a:pt x="34003" y="1"/>
                      <a:pt x="33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rot="1751529">
                <a:off x="6020815" y="3222050"/>
                <a:ext cx="490028" cy="762637"/>
              </a:xfrm>
              <a:custGeom>
                <a:avLst/>
                <a:gdLst/>
                <a:ahLst/>
                <a:cxnLst/>
                <a:rect l="l" t="t" r="r" b="b"/>
                <a:pathLst>
                  <a:path w="19773" h="30773" extrusionOk="0">
                    <a:moveTo>
                      <a:pt x="12539" y="1"/>
                    </a:moveTo>
                    <a:cubicBezTo>
                      <a:pt x="11892" y="1"/>
                      <a:pt x="11284" y="378"/>
                      <a:pt x="11054" y="1008"/>
                    </a:cubicBezTo>
                    <a:lnTo>
                      <a:pt x="390" y="26229"/>
                    </a:lnTo>
                    <a:cubicBezTo>
                      <a:pt x="1" y="27085"/>
                      <a:pt x="390" y="28019"/>
                      <a:pt x="1246" y="28408"/>
                    </a:cubicBezTo>
                    <a:lnTo>
                      <a:pt x="6617" y="30666"/>
                    </a:lnTo>
                    <a:cubicBezTo>
                      <a:pt x="6797" y="30738"/>
                      <a:pt x="6990" y="30772"/>
                      <a:pt x="7183" y="30772"/>
                    </a:cubicBezTo>
                    <a:cubicBezTo>
                      <a:pt x="7826" y="30772"/>
                      <a:pt x="8480" y="30390"/>
                      <a:pt x="8719" y="29732"/>
                    </a:cubicBezTo>
                    <a:lnTo>
                      <a:pt x="19383" y="4589"/>
                    </a:lnTo>
                    <a:cubicBezTo>
                      <a:pt x="19773" y="3732"/>
                      <a:pt x="19383" y="2721"/>
                      <a:pt x="18527" y="2409"/>
                    </a:cubicBezTo>
                    <a:lnTo>
                      <a:pt x="13234" y="152"/>
                    </a:lnTo>
                    <a:cubicBezTo>
                      <a:pt x="13008" y="49"/>
                      <a:pt x="12771" y="1"/>
                      <a:pt x="12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63"/>
            <p:cNvSpPr/>
            <p:nvPr/>
          </p:nvSpPr>
          <p:spPr>
            <a:xfrm>
              <a:off x="5050407" y="1130631"/>
              <a:ext cx="478426" cy="478426"/>
            </a:xfrm>
            <a:custGeom>
              <a:avLst/>
              <a:gdLst/>
              <a:ahLst/>
              <a:cxnLst/>
              <a:rect l="l" t="t" r="r" b="b"/>
              <a:pathLst>
                <a:path w="19305" h="19305" extrusionOk="0">
                  <a:moveTo>
                    <a:pt x="7551" y="0"/>
                  </a:moveTo>
                  <a:cubicBezTo>
                    <a:pt x="7084" y="0"/>
                    <a:pt x="6694" y="311"/>
                    <a:pt x="6694" y="778"/>
                  </a:cubicBezTo>
                  <a:lnTo>
                    <a:pt x="6694" y="6694"/>
                  </a:lnTo>
                  <a:lnTo>
                    <a:pt x="778" y="6694"/>
                  </a:lnTo>
                  <a:cubicBezTo>
                    <a:pt x="389" y="6694"/>
                    <a:pt x="0" y="7084"/>
                    <a:pt x="0" y="7551"/>
                  </a:cubicBezTo>
                  <a:lnTo>
                    <a:pt x="0" y="11754"/>
                  </a:lnTo>
                  <a:cubicBezTo>
                    <a:pt x="0" y="12221"/>
                    <a:pt x="389" y="12533"/>
                    <a:pt x="778" y="12533"/>
                  </a:cubicBezTo>
                  <a:lnTo>
                    <a:pt x="6694" y="12533"/>
                  </a:lnTo>
                  <a:lnTo>
                    <a:pt x="6694" y="18449"/>
                  </a:lnTo>
                  <a:cubicBezTo>
                    <a:pt x="6694" y="18916"/>
                    <a:pt x="7084" y="19305"/>
                    <a:pt x="7551" y="19305"/>
                  </a:cubicBezTo>
                  <a:lnTo>
                    <a:pt x="11754" y="19305"/>
                  </a:lnTo>
                  <a:cubicBezTo>
                    <a:pt x="12221" y="19305"/>
                    <a:pt x="12533" y="18916"/>
                    <a:pt x="12533" y="18449"/>
                  </a:cubicBezTo>
                  <a:lnTo>
                    <a:pt x="12533" y="12533"/>
                  </a:lnTo>
                  <a:lnTo>
                    <a:pt x="18449" y="12533"/>
                  </a:lnTo>
                  <a:cubicBezTo>
                    <a:pt x="18916" y="12533"/>
                    <a:pt x="19305" y="12221"/>
                    <a:pt x="19305" y="11754"/>
                  </a:cubicBezTo>
                  <a:lnTo>
                    <a:pt x="19305" y="7551"/>
                  </a:lnTo>
                  <a:cubicBezTo>
                    <a:pt x="19305" y="7084"/>
                    <a:pt x="18916" y="6694"/>
                    <a:pt x="18449" y="6694"/>
                  </a:cubicBezTo>
                  <a:lnTo>
                    <a:pt x="12610" y="6694"/>
                  </a:lnTo>
                  <a:lnTo>
                    <a:pt x="12610" y="778"/>
                  </a:lnTo>
                  <a:cubicBezTo>
                    <a:pt x="12533" y="389"/>
                    <a:pt x="12221" y="0"/>
                    <a:pt x="1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63"/>
          <p:cNvSpPr txBox="1">
            <a:spLocks noGrp="1"/>
          </p:cNvSpPr>
          <p:nvPr>
            <p:ph type="subTitle" idx="1"/>
          </p:nvPr>
        </p:nvSpPr>
        <p:spPr>
          <a:xfrm>
            <a:off x="3192349" y="2245611"/>
            <a:ext cx="2649300" cy="78153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000" b="1" dirty="0"/>
              <a:t>Thank you</a:t>
            </a:r>
          </a:p>
          <a:p>
            <a:pPr marL="0" indent="0">
              <a:spcAft>
                <a:spcPts val="1600"/>
              </a:spcAft>
            </a:pPr>
            <a:r>
              <a:rPr lang="en-US" sz="2200" dirty="0"/>
              <a:t>Do you have any questions?</a:t>
            </a:r>
          </a:p>
          <a:p>
            <a:pPr marL="0" lvl="0" indent="0" algn="ctr" rtl="0">
              <a:spcBef>
                <a:spcPts val="0"/>
              </a:spcBef>
              <a:spcAft>
                <a:spcPts val="1600"/>
              </a:spcAft>
              <a:buNone/>
            </a:pPr>
            <a:endParaRPr sz="4000" b="1" dirty="0"/>
          </a:p>
        </p:txBody>
      </p:sp>
      <p:pic>
        <p:nvPicPr>
          <p:cNvPr id="14" name="Picture 13">
            <a:extLst>
              <a:ext uri="{FF2B5EF4-FFF2-40B4-BE49-F238E27FC236}">
                <a16:creationId xmlns:a16="http://schemas.microsoft.com/office/drawing/2014/main" id="{8BA84D25-A7B0-4A3C-9741-5D6E638EBD48}"/>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body" idx="1"/>
          </p:nvPr>
        </p:nvSpPr>
        <p:spPr>
          <a:xfrm>
            <a:off x="457591" y="1274533"/>
            <a:ext cx="2763000" cy="218026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1600"/>
              </a:spcAft>
              <a:buFont typeface="Arial" panose="020B0604020202020204" pitchFamily="34" charset="0"/>
              <a:buChar char="•"/>
            </a:pPr>
            <a:r>
              <a:rPr lang="en-US" sz="1300" dirty="0"/>
              <a:t>With the advent of technology and internet, many entrepreneurs from Small and Medium Enterprises are taking a step forward and rooting to move to virtual presence. </a:t>
            </a:r>
          </a:p>
          <a:p>
            <a:pPr marL="171450" lvl="0" indent="-171450" algn="just" rtl="0">
              <a:spcBef>
                <a:spcPts val="0"/>
              </a:spcBef>
              <a:spcAft>
                <a:spcPts val="1600"/>
              </a:spcAft>
              <a:buFont typeface="Arial" panose="020B0604020202020204" pitchFamily="34" charset="0"/>
              <a:buChar char="•"/>
            </a:pPr>
            <a:r>
              <a:rPr lang="en-US" sz="1300" dirty="0"/>
              <a:t>One of the best application of these technologies can be seen in </a:t>
            </a:r>
            <a:r>
              <a:rPr lang="en-US" sz="1300" b="1" dirty="0"/>
              <a:t>Healthcare Industry</a:t>
            </a:r>
            <a:r>
              <a:rPr lang="en-US" sz="1300" dirty="0"/>
              <a:t>. They have shaped Healthcare Management system to a next level. </a:t>
            </a:r>
          </a:p>
        </p:txBody>
      </p:sp>
      <p:sp>
        <p:nvSpPr>
          <p:cNvPr id="610" name="Google Shape;610;p4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About the Ecosystem</a:t>
            </a:r>
            <a:endParaRPr b="1" dirty="0"/>
          </a:p>
        </p:txBody>
      </p:sp>
      <p:sp>
        <p:nvSpPr>
          <p:cNvPr id="611" name="Google Shape;611;p41"/>
          <p:cNvSpPr txBox="1">
            <a:spLocks noGrp="1"/>
          </p:cNvSpPr>
          <p:nvPr>
            <p:ph type="body" idx="2"/>
          </p:nvPr>
        </p:nvSpPr>
        <p:spPr>
          <a:xfrm>
            <a:off x="5855639" y="1382324"/>
            <a:ext cx="2763000" cy="2180262"/>
          </a:xfrm>
          <a:prstGeom prst="rect">
            <a:avLst/>
          </a:prstGeom>
        </p:spPr>
        <p:txBody>
          <a:bodyPr spcFirstLastPara="1" wrap="square" lIns="91425" tIns="91425" rIns="91425" bIns="91425" anchor="t" anchorCtr="0">
            <a:noAutofit/>
          </a:bodyPr>
          <a:lstStyle/>
          <a:p>
            <a:pPr marL="171450" indent="-171450" algn="just">
              <a:spcAft>
                <a:spcPts val="1600"/>
              </a:spcAft>
              <a:buFont typeface="Arial" panose="020B0604020202020204" pitchFamily="34" charset="0"/>
              <a:buChar char="•"/>
            </a:pPr>
            <a:r>
              <a:rPr lang="en-US" sz="1300" dirty="0"/>
              <a:t>Thus, this project aims to produce a robust </a:t>
            </a:r>
            <a:r>
              <a:rPr lang="en-US" sz="1300" b="1" dirty="0"/>
              <a:t>real-time application </a:t>
            </a:r>
            <a:r>
              <a:rPr lang="en-US" sz="1300" dirty="0"/>
              <a:t>that helps to bring patients, </a:t>
            </a:r>
            <a:r>
              <a:rPr lang="en-US" sz="1300" b="1" dirty="0"/>
              <a:t>doctors, insurance agents, government and pharmacists together under one umbrella</a:t>
            </a:r>
            <a:r>
              <a:rPr lang="en-US" sz="1300" dirty="0"/>
              <a:t>. </a:t>
            </a:r>
          </a:p>
          <a:p>
            <a:pPr marL="171450" lvl="0" indent="-171450" algn="just" rtl="0">
              <a:spcBef>
                <a:spcPts val="0"/>
              </a:spcBef>
              <a:spcAft>
                <a:spcPts val="1600"/>
              </a:spcAft>
              <a:buFont typeface="Arial" panose="020B0604020202020204" pitchFamily="34" charset="0"/>
              <a:buChar char="•"/>
            </a:pPr>
            <a:r>
              <a:rPr lang="en-US" sz="1300" dirty="0"/>
              <a:t>We have designed and developed an ecosystem which follows its operations </a:t>
            </a:r>
            <a:r>
              <a:rPr lang="en-US" sz="1300" b="1" dirty="0"/>
              <a:t>inter-cities</a:t>
            </a:r>
            <a:r>
              <a:rPr lang="en-US" sz="1300" dirty="0"/>
              <a:t> as well as </a:t>
            </a:r>
            <a:r>
              <a:rPr lang="en-US" sz="1300" b="1" dirty="0"/>
              <a:t>inter-state</a:t>
            </a:r>
            <a:r>
              <a:rPr lang="en-US" sz="1300" dirty="0"/>
              <a:t>. This application can be easily </a:t>
            </a:r>
            <a:r>
              <a:rPr lang="en-US" sz="1300" b="1" dirty="0"/>
              <a:t>scaled up globally. </a:t>
            </a:r>
            <a:endParaRPr sz="1300" b="1" dirty="0"/>
          </a:p>
        </p:txBody>
      </p:sp>
      <p:grpSp>
        <p:nvGrpSpPr>
          <p:cNvPr id="614" name="Google Shape;614;p41"/>
          <p:cNvGrpSpPr/>
          <p:nvPr/>
        </p:nvGrpSpPr>
        <p:grpSpPr>
          <a:xfrm>
            <a:off x="3518788" y="1418731"/>
            <a:ext cx="2106424" cy="5400169"/>
            <a:chOff x="2778525" y="238100"/>
            <a:chExt cx="2039725" cy="5229175"/>
          </a:xfrm>
        </p:grpSpPr>
        <p:sp>
          <p:nvSpPr>
            <p:cNvPr id="615" name="Google Shape;615;p41"/>
            <p:cNvSpPr/>
            <p:nvPr/>
          </p:nvSpPr>
          <p:spPr>
            <a:xfrm>
              <a:off x="2778525" y="1206200"/>
              <a:ext cx="748575" cy="1186050"/>
            </a:xfrm>
            <a:custGeom>
              <a:avLst/>
              <a:gdLst/>
              <a:ahLst/>
              <a:cxnLst/>
              <a:rect l="l" t="t" r="r" b="b"/>
              <a:pathLst>
                <a:path w="29943" h="47442" extrusionOk="0">
                  <a:moveTo>
                    <a:pt x="22746" y="0"/>
                  </a:moveTo>
                  <a:cubicBezTo>
                    <a:pt x="21410" y="0"/>
                    <a:pt x="19713" y="1019"/>
                    <a:pt x="19079" y="2173"/>
                  </a:cubicBezTo>
                  <a:cubicBezTo>
                    <a:pt x="15232" y="9234"/>
                    <a:pt x="0" y="37502"/>
                    <a:pt x="657" y="40534"/>
                  </a:cubicBezTo>
                  <a:cubicBezTo>
                    <a:pt x="1326" y="43616"/>
                    <a:pt x="3447" y="47442"/>
                    <a:pt x="8518" y="47442"/>
                  </a:cubicBezTo>
                  <a:cubicBezTo>
                    <a:pt x="9108" y="47442"/>
                    <a:pt x="9738" y="47390"/>
                    <a:pt x="10411" y="47279"/>
                  </a:cubicBezTo>
                  <a:cubicBezTo>
                    <a:pt x="16884" y="46238"/>
                    <a:pt x="24375" y="24013"/>
                    <a:pt x="25891" y="20709"/>
                  </a:cubicBezTo>
                  <a:cubicBezTo>
                    <a:pt x="27385" y="17404"/>
                    <a:pt x="29942" y="8080"/>
                    <a:pt x="27838" y="2829"/>
                  </a:cubicBezTo>
                  <a:cubicBezTo>
                    <a:pt x="26715" y="54"/>
                    <a:pt x="24986" y="2"/>
                    <a:pt x="23296" y="2"/>
                  </a:cubicBezTo>
                  <a:cubicBezTo>
                    <a:pt x="23230" y="2"/>
                    <a:pt x="23164" y="2"/>
                    <a:pt x="23099" y="2"/>
                  </a:cubicBezTo>
                  <a:cubicBezTo>
                    <a:pt x="22981" y="2"/>
                    <a:pt x="22863" y="2"/>
                    <a:pt x="2274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4375975" y="2751400"/>
              <a:ext cx="247075" cy="455400"/>
            </a:xfrm>
            <a:custGeom>
              <a:avLst/>
              <a:gdLst/>
              <a:ahLst/>
              <a:cxnLst/>
              <a:rect l="l" t="t" r="r" b="b"/>
              <a:pathLst>
                <a:path w="9883" h="18216" extrusionOk="0">
                  <a:moveTo>
                    <a:pt x="2075" y="0"/>
                  </a:moveTo>
                  <a:lnTo>
                    <a:pt x="2867" y="6179"/>
                  </a:lnTo>
                  <a:cubicBezTo>
                    <a:pt x="988" y="7243"/>
                    <a:pt x="423" y="9529"/>
                    <a:pt x="196" y="10298"/>
                  </a:cubicBezTo>
                  <a:cubicBezTo>
                    <a:pt x="0" y="11038"/>
                    <a:pt x="181" y="13978"/>
                    <a:pt x="861" y="13978"/>
                  </a:cubicBezTo>
                  <a:cubicBezTo>
                    <a:pt x="887" y="13978"/>
                    <a:pt x="915" y="13974"/>
                    <a:pt x="943" y="13964"/>
                  </a:cubicBezTo>
                  <a:cubicBezTo>
                    <a:pt x="1690" y="13716"/>
                    <a:pt x="1871" y="10683"/>
                    <a:pt x="1871" y="10683"/>
                  </a:cubicBezTo>
                  <a:lnTo>
                    <a:pt x="2527" y="9325"/>
                  </a:lnTo>
                  <a:cubicBezTo>
                    <a:pt x="2527" y="9325"/>
                    <a:pt x="2573" y="16816"/>
                    <a:pt x="3387" y="17291"/>
                  </a:cubicBezTo>
                  <a:cubicBezTo>
                    <a:pt x="3435" y="17319"/>
                    <a:pt x="3479" y="17333"/>
                    <a:pt x="3521" y="17333"/>
                  </a:cubicBezTo>
                  <a:cubicBezTo>
                    <a:pt x="4383" y="17333"/>
                    <a:pt x="4024" y="11632"/>
                    <a:pt x="4395" y="11632"/>
                  </a:cubicBezTo>
                  <a:cubicBezTo>
                    <a:pt x="4399" y="11632"/>
                    <a:pt x="4402" y="11632"/>
                    <a:pt x="4406" y="11633"/>
                  </a:cubicBezTo>
                  <a:cubicBezTo>
                    <a:pt x="4791" y="11769"/>
                    <a:pt x="4179" y="17110"/>
                    <a:pt x="4655" y="17857"/>
                  </a:cubicBezTo>
                  <a:cubicBezTo>
                    <a:pt x="4820" y="18109"/>
                    <a:pt x="4966" y="18216"/>
                    <a:pt x="5095" y="18216"/>
                  </a:cubicBezTo>
                  <a:cubicBezTo>
                    <a:pt x="5337" y="18216"/>
                    <a:pt x="5518" y="17839"/>
                    <a:pt x="5651" y="17337"/>
                  </a:cubicBezTo>
                  <a:cubicBezTo>
                    <a:pt x="5877" y="16590"/>
                    <a:pt x="5786" y="11656"/>
                    <a:pt x="6148" y="11543"/>
                  </a:cubicBezTo>
                  <a:cubicBezTo>
                    <a:pt x="6153" y="11541"/>
                    <a:pt x="6157" y="11541"/>
                    <a:pt x="6161" y="11541"/>
                  </a:cubicBezTo>
                  <a:cubicBezTo>
                    <a:pt x="6519" y="11541"/>
                    <a:pt x="5886" y="17565"/>
                    <a:pt x="6737" y="17744"/>
                  </a:cubicBezTo>
                  <a:cubicBezTo>
                    <a:pt x="6748" y="17747"/>
                    <a:pt x="6760" y="17748"/>
                    <a:pt x="6771" y="17748"/>
                  </a:cubicBezTo>
                  <a:cubicBezTo>
                    <a:pt x="7571" y="17748"/>
                    <a:pt x="7444" y="11473"/>
                    <a:pt x="7868" y="11362"/>
                  </a:cubicBezTo>
                  <a:cubicBezTo>
                    <a:pt x="7872" y="11361"/>
                    <a:pt x="7876" y="11360"/>
                    <a:pt x="7879" y="11360"/>
                  </a:cubicBezTo>
                  <a:cubicBezTo>
                    <a:pt x="8263" y="11360"/>
                    <a:pt x="7437" y="17084"/>
                    <a:pt x="8062" y="17084"/>
                  </a:cubicBezTo>
                  <a:cubicBezTo>
                    <a:pt x="8092" y="17084"/>
                    <a:pt x="8126" y="17070"/>
                    <a:pt x="8163" y="17042"/>
                  </a:cubicBezTo>
                  <a:cubicBezTo>
                    <a:pt x="8593" y="16726"/>
                    <a:pt x="9883" y="11181"/>
                    <a:pt x="9204" y="8918"/>
                  </a:cubicBezTo>
                  <a:lnTo>
                    <a:pt x="9249" y="476"/>
                  </a:lnTo>
                  <a:lnTo>
                    <a:pt x="207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4018750" y="1178950"/>
              <a:ext cx="688050" cy="1669225"/>
            </a:xfrm>
            <a:custGeom>
              <a:avLst/>
              <a:gdLst/>
              <a:ahLst/>
              <a:cxnLst/>
              <a:rect l="l" t="t" r="r" b="b"/>
              <a:pathLst>
                <a:path w="27522" h="66769" extrusionOk="0">
                  <a:moveTo>
                    <a:pt x="7442" y="0"/>
                  </a:moveTo>
                  <a:cubicBezTo>
                    <a:pt x="7279" y="0"/>
                    <a:pt x="7122" y="24"/>
                    <a:pt x="6971" y="72"/>
                  </a:cubicBezTo>
                  <a:cubicBezTo>
                    <a:pt x="2377" y="1543"/>
                    <a:pt x="1" y="5255"/>
                    <a:pt x="1268" y="11795"/>
                  </a:cubicBezTo>
                  <a:cubicBezTo>
                    <a:pt x="2536" y="18336"/>
                    <a:pt x="11294" y="35808"/>
                    <a:pt x="11294" y="35808"/>
                  </a:cubicBezTo>
                  <a:lnTo>
                    <a:pt x="13897" y="65976"/>
                  </a:lnTo>
                  <a:lnTo>
                    <a:pt x="25847" y="66769"/>
                  </a:lnTo>
                  <a:cubicBezTo>
                    <a:pt x="25847" y="66769"/>
                    <a:pt x="27521" y="41602"/>
                    <a:pt x="26322" y="34043"/>
                  </a:cubicBezTo>
                  <a:cubicBezTo>
                    <a:pt x="25157" y="26723"/>
                    <a:pt x="12934" y="0"/>
                    <a:pt x="744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4071950" y="5173025"/>
              <a:ext cx="746300" cy="294250"/>
            </a:xfrm>
            <a:custGeom>
              <a:avLst/>
              <a:gdLst/>
              <a:ahLst/>
              <a:cxnLst/>
              <a:rect l="l" t="t" r="r" b="b"/>
              <a:pathLst>
                <a:path w="29852" h="11770" extrusionOk="0">
                  <a:moveTo>
                    <a:pt x="11248" y="1"/>
                  </a:moveTo>
                  <a:lnTo>
                    <a:pt x="0" y="861"/>
                  </a:lnTo>
                  <a:lnTo>
                    <a:pt x="815" y="6473"/>
                  </a:lnTo>
                  <a:lnTo>
                    <a:pt x="1607" y="11769"/>
                  </a:lnTo>
                  <a:lnTo>
                    <a:pt x="29852" y="11769"/>
                  </a:lnTo>
                  <a:cubicBezTo>
                    <a:pt x="28290" y="9438"/>
                    <a:pt x="25869" y="7809"/>
                    <a:pt x="23130" y="7265"/>
                  </a:cubicBezTo>
                  <a:cubicBezTo>
                    <a:pt x="21093" y="6835"/>
                    <a:pt x="19102" y="6224"/>
                    <a:pt x="17200" y="5432"/>
                  </a:cubicBezTo>
                  <a:cubicBezTo>
                    <a:pt x="11429" y="2943"/>
                    <a:pt x="11248" y="1"/>
                    <a:pt x="11248"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4092300" y="5308825"/>
              <a:ext cx="725950" cy="157875"/>
            </a:xfrm>
            <a:custGeom>
              <a:avLst/>
              <a:gdLst/>
              <a:ahLst/>
              <a:cxnLst/>
              <a:rect l="l" t="t" r="r" b="b"/>
              <a:pathLst>
                <a:path w="29038" h="6315" extrusionOk="0">
                  <a:moveTo>
                    <a:pt x="16386" y="0"/>
                  </a:moveTo>
                  <a:cubicBezTo>
                    <a:pt x="15278" y="1200"/>
                    <a:pt x="14146" y="2694"/>
                    <a:pt x="13625" y="4165"/>
                  </a:cubicBezTo>
                  <a:cubicBezTo>
                    <a:pt x="6836" y="3576"/>
                    <a:pt x="2694" y="1811"/>
                    <a:pt x="1" y="1041"/>
                  </a:cubicBezTo>
                  <a:lnTo>
                    <a:pt x="1" y="1041"/>
                  </a:lnTo>
                  <a:lnTo>
                    <a:pt x="793" y="6315"/>
                  </a:lnTo>
                  <a:lnTo>
                    <a:pt x="29038" y="6315"/>
                  </a:lnTo>
                  <a:cubicBezTo>
                    <a:pt x="27476" y="4006"/>
                    <a:pt x="25055" y="2377"/>
                    <a:pt x="22316" y="1833"/>
                  </a:cubicBezTo>
                  <a:cubicBezTo>
                    <a:pt x="20279" y="1403"/>
                    <a:pt x="18288" y="792"/>
                    <a:pt x="16386"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3777725" y="2730475"/>
              <a:ext cx="674450" cy="2621925"/>
            </a:xfrm>
            <a:custGeom>
              <a:avLst/>
              <a:gdLst/>
              <a:ahLst/>
              <a:cxnLst/>
              <a:rect l="l" t="t" r="r" b="b"/>
              <a:pathLst>
                <a:path w="26978" h="104877" extrusionOk="0">
                  <a:moveTo>
                    <a:pt x="18378" y="0"/>
                  </a:moveTo>
                  <a:lnTo>
                    <a:pt x="0" y="204"/>
                  </a:lnTo>
                  <a:lnTo>
                    <a:pt x="612" y="7039"/>
                  </a:lnTo>
                  <a:lnTo>
                    <a:pt x="9257" y="104877"/>
                  </a:lnTo>
                  <a:lnTo>
                    <a:pt x="26978" y="98721"/>
                  </a:lnTo>
                  <a:lnTo>
                    <a:pt x="18989" y="7039"/>
                  </a:lnTo>
                  <a:lnTo>
                    <a:pt x="18378"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3007675" y="5173025"/>
              <a:ext cx="716325" cy="294250"/>
            </a:xfrm>
            <a:custGeom>
              <a:avLst/>
              <a:gdLst/>
              <a:ahLst/>
              <a:cxnLst/>
              <a:rect l="l" t="t" r="r" b="b"/>
              <a:pathLst>
                <a:path w="28653" h="11770" extrusionOk="0">
                  <a:moveTo>
                    <a:pt x="17291" y="1"/>
                  </a:moveTo>
                  <a:lnTo>
                    <a:pt x="17291" y="1"/>
                  </a:lnTo>
                  <a:cubicBezTo>
                    <a:pt x="17291" y="1"/>
                    <a:pt x="17427" y="2943"/>
                    <a:pt x="11950" y="5432"/>
                  </a:cubicBezTo>
                  <a:cubicBezTo>
                    <a:pt x="10094" y="6224"/>
                    <a:pt x="8170" y="6835"/>
                    <a:pt x="6201" y="7265"/>
                  </a:cubicBezTo>
                  <a:cubicBezTo>
                    <a:pt x="1607" y="8261"/>
                    <a:pt x="0" y="11769"/>
                    <a:pt x="0" y="11769"/>
                  </a:cubicBezTo>
                  <a:lnTo>
                    <a:pt x="28245" y="11769"/>
                  </a:lnTo>
                  <a:lnTo>
                    <a:pt x="28426" y="6473"/>
                  </a:lnTo>
                  <a:lnTo>
                    <a:pt x="28652" y="861"/>
                  </a:lnTo>
                  <a:lnTo>
                    <a:pt x="17291" y="1"/>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3007675" y="5308825"/>
              <a:ext cx="710675" cy="157875"/>
            </a:xfrm>
            <a:custGeom>
              <a:avLst/>
              <a:gdLst/>
              <a:ahLst/>
              <a:cxnLst/>
              <a:rect l="l" t="t" r="r" b="b"/>
              <a:pathLst>
                <a:path w="28427" h="6315" extrusionOk="0">
                  <a:moveTo>
                    <a:pt x="11950" y="0"/>
                  </a:moveTo>
                  <a:cubicBezTo>
                    <a:pt x="10094" y="792"/>
                    <a:pt x="8170" y="1403"/>
                    <a:pt x="6201" y="1833"/>
                  </a:cubicBezTo>
                  <a:cubicBezTo>
                    <a:pt x="1607" y="2829"/>
                    <a:pt x="0" y="6315"/>
                    <a:pt x="0" y="6315"/>
                  </a:cubicBezTo>
                  <a:lnTo>
                    <a:pt x="28245" y="6315"/>
                  </a:lnTo>
                  <a:lnTo>
                    <a:pt x="28426" y="1041"/>
                  </a:lnTo>
                  <a:lnTo>
                    <a:pt x="28426" y="1041"/>
                  </a:lnTo>
                  <a:cubicBezTo>
                    <a:pt x="25846" y="1811"/>
                    <a:pt x="21863" y="3576"/>
                    <a:pt x="15164" y="4165"/>
                  </a:cubicBezTo>
                  <a:cubicBezTo>
                    <a:pt x="14462" y="2694"/>
                    <a:pt x="13172" y="1200"/>
                    <a:pt x="1195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3284900" y="2730475"/>
              <a:ext cx="518875" cy="2621925"/>
            </a:xfrm>
            <a:custGeom>
              <a:avLst/>
              <a:gdLst/>
              <a:ahLst/>
              <a:cxnLst/>
              <a:rect l="l" t="t" r="r" b="b"/>
              <a:pathLst>
                <a:path w="20755" h="104877" extrusionOk="0">
                  <a:moveTo>
                    <a:pt x="1" y="0"/>
                  </a:moveTo>
                  <a:lnTo>
                    <a:pt x="159" y="7039"/>
                  </a:lnTo>
                  <a:lnTo>
                    <a:pt x="2332" y="98721"/>
                  </a:lnTo>
                  <a:lnTo>
                    <a:pt x="20755" y="104877"/>
                  </a:lnTo>
                  <a:lnTo>
                    <a:pt x="18559" y="7039"/>
                  </a:lnTo>
                  <a:lnTo>
                    <a:pt x="18401" y="204"/>
                  </a:lnTo>
                  <a:lnTo>
                    <a:pt x="1"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3515200" y="365400"/>
              <a:ext cx="574875" cy="1005600"/>
            </a:xfrm>
            <a:custGeom>
              <a:avLst/>
              <a:gdLst/>
              <a:ahLst/>
              <a:cxnLst/>
              <a:rect l="l" t="t" r="r" b="b"/>
              <a:pathLst>
                <a:path w="22995" h="40224" extrusionOk="0">
                  <a:moveTo>
                    <a:pt x="12950" y="0"/>
                  </a:moveTo>
                  <a:cubicBezTo>
                    <a:pt x="12336" y="0"/>
                    <a:pt x="11720" y="61"/>
                    <a:pt x="11113" y="182"/>
                  </a:cubicBezTo>
                  <a:cubicBezTo>
                    <a:pt x="10592" y="295"/>
                    <a:pt x="10071" y="409"/>
                    <a:pt x="9551" y="544"/>
                  </a:cubicBezTo>
                  <a:cubicBezTo>
                    <a:pt x="6654" y="1291"/>
                    <a:pt x="4685" y="3079"/>
                    <a:pt x="3508" y="5818"/>
                  </a:cubicBezTo>
                  <a:cubicBezTo>
                    <a:pt x="2829" y="7470"/>
                    <a:pt x="2444" y="9235"/>
                    <a:pt x="2354" y="11023"/>
                  </a:cubicBezTo>
                  <a:cubicBezTo>
                    <a:pt x="2309" y="11747"/>
                    <a:pt x="2196" y="12358"/>
                    <a:pt x="1336" y="12517"/>
                  </a:cubicBezTo>
                  <a:cubicBezTo>
                    <a:pt x="1222" y="12562"/>
                    <a:pt x="1109" y="12653"/>
                    <a:pt x="1019" y="12743"/>
                  </a:cubicBezTo>
                  <a:cubicBezTo>
                    <a:pt x="91" y="13513"/>
                    <a:pt x="0" y="15663"/>
                    <a:pt x="1403" y="15957"/>
                  </a:cubicBezTo>
                  <a:cubicBezTo>
                    <a:pt x="2331" y="16138"/>
                    <a:pt x="2377" y="16704"/>
                    <a:pt x="2444" y="17360"/>
                  </a:cubicBezTo>
                  <a:cubicBezTo>
                    <a:pt x="2467" y="17586"/>
                    <a:pt x="2490" y="17813"/>
                    <a:pt x="2512" y="18039"/>
                  </a:cubicBezTo>
                  <a:cubicBezTo>
                    <a:pt x="2626" y="18831"/>
                    <a:pt x="2807" y="19623"/>
                    <a:pt x="3078" y="20393"/>
                  </a:cubicBezTo>
                  <a:cubicBezTo>
                    <a:pt x="3372" y="21207"/>
                    <a:pt x="4300" y="22045"/>
                    <a:pt x="5296" y="22520"/>
                  </a:cubicBezTo>
                  <a:cubicBezTo>
                    <a:pt x="5703" y="22724"/>
                    <a:pt x="5794" y="23244"/>
                    <a:pt x="5771" y="23720"/>
                  </a:cubicBezTo>
                  <a:cubicBezTo>
                    <a:pt x="5749" y="25055"/>
                    <a:pt x="5771" y="28110"/>
                    <a:pt x="5771" y="29445"/>
                  </a:cubicBezTo>
                  <a:cubicBezTo>
                    <a:pt x="5749" y="30124"/>
                    <a:pt x="5658" y="30192"/>
                    <a:pt x="5047" y="30396"/>
                  </a:cubicBezTo>
                  <a:cubicBezTo>
                    <a:pt x="4323" y="30622"/>
                    <a:pt x="2739" y="30803"/>
                    <a:pt x="2014" y="31075"/>
                  </a:cubicBezTo>
                  <a:cubicBezTo>
                    <a:pt x="1471" y="31256"/>
                    <a:pt x="1426" y="31709"/>
                    <a:pt x="1856" y="32116"/>
                  </a:cubicBezTo>
                  <a:cubicBezTo>
                    <a:pt x="1992" y="32229"/>
                    <a:pt x="2128" y="32342"/>
                    <a:pt x="2286" y="32433"/>
                  </a:cubicBezTo>
                  <a:cubicBezTo>
                    <a:pt x="5477" y="34809"/>
                    <a:pt x="8668" y="37186"/>
                    <a:pt x="11859" y="39562"/>
                  </a:cubicBezTo>
                  <a:cubicBezTo>
                    <a:pt x="12086" y="39720"/>
                    <a:pt x="12289" y="39901"/>
                    <a:pt x="12538" y="40037"/>
                  </a:cubicBezTo>
                  <a:cubicBezTo>
                    <a:pt x="12733" y="40160"/>
                    <a:pt x="12896" y="40223"/>
                    <a:pt x="13051" y="40223"/>
                  </a:cubicBezTo>
                  <a:cubicBezTo>
                    <a:pt x="13238" y="40223"/>
                    <a:pt x="13414" y="40132"/>
                    <a:pt x="13625" y="39947"/>
                  </a:cubicBezTo>
                  <a:cubicBezTo>
                    <a:pt x="13738" y="39811"/>
                    <a:pt x="13874" y="39698"/>
                    <a:pt x="13987" y="39562"/>
                  </a:cubicBezTo>
                  <a:cubicBezTo>
                    <a:pt x="16137" y="37072"/>
                    <a:pt x="18468" y="34787"/>
                    <a:pt x="20731" y="32433"/>
                  </a:cubicBezTo>
                  <a:cubicBezTo>
                    <a:pt x="21139" y="32026"/>
                    <a:pt x="21523" y="31573"/>
                    <a:pt x="21885" y="31120"/>
                  </a:cubicBezTo>
                  <a:cubicBezTo>
                    <a:pt x="22248" y="30690"/>
                    <a:pt x="22134" y="30419"/>
                    <a:pt x="21569" y="30283"/>
                  </a:cubicBezTo>
                  <a:cubicBezTo>
                    <a:pt x="19829" y="29911"/>
                    <a:pt x="18832" y="29726"/>
                    <a:pt x="18768" y="29726"/>
                  </a:cubicBezTo>
                  <a:cubicBezTo>
                    <a:pt x="18757" y="29726"/>
                    <a:pt x="18770" y="29730"/>
                    <a:pt x="18807" y="29740"/>
                  </a:cubicBezTo>
                  <a:cubicBezTo>
                    <a:pt x="18151" y="29604"/>
                    <a:pt x="16974" y="29581"/>
                    <a:pt x="16997" y="28970"/>
                  </a:cubicBezTo>
                  <a:cubicBezTo>
                    <a:pt x="17042" y="27590"/>
                    <a:pt x="17133" y="24512"/>
                    <a:pt x="17201" y="23131"/>
                  </a:cubicBezTo>
                  <a:cubicBezTo>
                    <a:pt x="17201" y="22814"/>
                    <a:pt x="17223" y="22452"/>
                    <a:pt x="17472" y="22248"/>
                  </a:cubicBezTo>
                  <a:cubicBezTo>
                    <a:pt x="18445" y="21479"/>
                    <a:pt x="19690" y="20008"/>
                    <a:pt x="19984" y="18786"/>
                  </a:cubicBezTo>
                  <a:cubicBezTo>
                    <a:pt x="20233" y="17722"/>
                    <a:pt x="20460" y="16681"/>
                    <a:pt x="20663" y="15640"/>
                  </a:cubicBezTo>
                  <a:cubicBezTo>
                    <a:pt x="20731" y="15233"/>
                    <a:pt x="20890" y="14961"/>
                    <a:pt x="21320" y="14893"/>
                  </a:cubicBezTo>
                  <a:cubicBezTo>
                    <a:pt x="21410" y="14870"/>
                    <a:pt x="21478" y="14848"/>
                    <a:pt x="21569" y="14803"/>
                  </a:cubicBezTo>
                  <a:cubicBezTo>
                    <a:pt x="22859" y="14191"/>
                    <a:pt x="22994" y="12404"/>
                    <a:pt x="21817" y="11611"/>
                  </a:cubicBezTo>
                  <a:cubicBezTo>
                    <a:pt x="21591" y="11453"/>
                    <a:pt x="21342" y="11317"/>
                    <a:pt x="21116" y="11204"/>
                  </a:cubicBezTo>
                  <a:cubicBezTo>
                    <a:pt x="21093" y="10955"/>
                    <a:pt x="21071" y="10751"/>
                    <a:pt x="21071" y="10525"/>
                  </a:cubicBezTo>
                  <a:cubicBezTo>
                    <a:pt x="21093" y="9212"/>
                    <a:pt x="20980" y="7922"/>
                    <a:pt x="20776" y="6632"/>
                  </a:cubicBezTo>
                  <a:cubicBezTo>
                    <a:pt x="20573" y="5320"/>
                    <a:pt x="20075" y="4052"/>
                    <a:pt x="19305" y="2921"/>
                  </a:cubicBezTo>
                  <a:cubicBezTo>
                    <a:pt x="18626" y="1902"/>
                    <a:pt x="17653" y="1133"/>
                    <a:pt x="16522" y="703"/>
                  </a:cubicBezTo>
                  <a:cubicBezTo>
                    <a:pt x="15379" y="237"/>
                    <a:pt x="14166" y="0"/>
                    <a:pt x="1295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3478425" y="238100"/>
              <a:ext cx="574300" cy="420175"/>
            </a:xfrm>
            <a:custGeom>
              <a:avLst/>
              <a:gdLst/>
              <a:ahLst/>
              <a:cxnLst/>
              <a:rect l="l" t="t" r="r" b="b"/>
              <a:pathLst>
                <a:path w="22972" h="16807" extrusionOk="0">
                  <a:moveTo>
                    <a:pt x="6971" y="0"/>
                  </a:moveTo>
                  <a:cubicBezTo>
                    <a:pt x="6619" y="0"/>
                    <a:pt x="6265" y="56"/>
                    <a:pt x="5907" y="182"/>
                  </a:cubicBezTo>
                  <a:cubicBezTo>
                    <a:pt x="5228" y="408"/>
                    <a:pt x="4594" y="770"/>
                    <a:pt x="4051" y="1246"/>
                  </a:cubicBezTo>
                  <a:cubicBezTo>
                    <a:pt x="2648" y="2491"/>
                    <a:pt x="2309" y="3848"/>
                    <a:pt x="2739" y="5659"/>
                  </a:cubicBezTo>
                  <a:cubicBezTo>
                    <a:pt x="2784" y="5750"/>
                    <a:pt x="2807" y="5840"/>
                    <a:pt x="2829" y="5931"/>
                  </a:cubicBezTo>
                  <a:cubicBezTo>
                    <a:pt x="2852" y="6112"/>
                    <a:pt x="2761" y="6270"/>
                    <a:pt x="2603" y="6338"/>
                  </a:cubicBezTo>
                  <a:cubicBezTo>
                    <a:pt x="2399" y="6428"/>
                    <a:pt x="2195" y="6519"/>
                    <a:pt x="2014" y="6632"/>
                  </a:cubicBezTo>
                  <a:cubicBezTo>
                    <a:pt x="226" y="7854"/>
                    <a:pt x="0" y="9778"/>
                    <a:pt x="1403" y="11362"/>
                  </a:cubicBezTo>
                  <a:cubicBezTo>
                    <a:pt x="1765" y="11770"/>
                    <a:pt x="2218" y="12109"/>
                    <a:pt x="2716" y="12335"/>
                  </a:cubicBezTo>
                  <a:cubicBezTo>
                    <a:pt x="3214" y="12584"/>
                    <a:pt x="3508" y="13105"/>
                    <a:pt x="3440" y="13625"/>
                  </a:cubicBezTo>
                  <a:cubicBezTo>
                    <a:pt x="3440" y="14259"/>
                    <a:pt x="3440" y="14870"/>
                    <a:pt x="3485" y="15504"/>
                  </a:cubicBezTo>
                  <a:cubicBezTo>
                    <a:pt x="3463" y="15776"/>
                    <a:pt x="3485" y="16047"/>
                    <a:pt x="3508" y="16319"/>
                  </a:cubicBezTo>
                  <a:cubicBezTo>
                    <a:pt x="3548" y="16597"/>
                    <a:pt x="3780" y="16806"/>
                    <a:pt x="4051" y="16806"/>
                  </a:cubicBezTo>
                  <a:cubicBezTo>
                    <a:pt x="4088" y="16806"/>
                    <a:pt x="4126" y="16802"/>
                    <a:pt x="4164" y="16794"/>
                  </a:cubicBezTo>
                  <a:cubicBezTo>
                    <a:pt x="4527" y="16794"/>
                    <a:pt x="4843" y="16545"/>
                    <a:pt x="4957" y="16206"/>
                  </a:cubicBezTo>
                  <a:cubicBezTo>
                    <a:pt x="5070" y="15776"/>
                    <a:pt x="5138" y="15346"/>
                    <a:pt x="5138" y="14893"/>
                  </a:cubicBezTo>
                  <a:cubicBezTo>
                    <a:pt x="5183" y="14463"/>
                    <a:pt x="5183" y="14010"/>
                    <a:pt x="5251" y="13580"/>
                  </a:cubicBezTo>
                  <a:cubicBezTo>
                    <a:pt x="5271" y="13380"/>
                    <a:pt x="5432" y="13233"/>
                    <a:pt x="5626" y="13233"/>
                  </a:cubicBezTo>
                  <a:cubicBezTo>
                    <a:pt x="5651" y="13233"/>
                    <a:pt x="5677" y="13236"/>
                    <a:pt x="5703" y="13241"/>
                  </a:cubicBezTo>
                  <a:cubicBezTo>
                    <a:pt x="5794" y="13241"/>
                    <a:pt x="5884" y="13241"/>
                    <a:pt x="5975" y="13263"/>
                  </a:cubicBezTo>
                  <a:cubicBezTo>
                    <a:pt x="6390" y="13297"/>
                    <a:pt x="6806" y="13313"/>
                    <a:pt x="7221" y="13313"/>
                  </a:cubicBezTo>
                  <a:cubicBezTo>
                    <a:pt x="9071" y="13313"/>
                    <a:pt x="10914" y="12986"/>
                    <a:pt x="12651" y="12358"/>
                  </a:cubicBezTo>
                  <a:cubicBezTo>
                    <a:pt x="13851" y="11951"/>
                    <a:pt x="14937" y="11385"/>
                    <a:pt x="16092" y="10887"/>
                  </a:cubicBezTo>
                  <a:cubicBezTo>
                    <a:pt x="16612" y="10638"/>
                    <a:pt x="17110" y="10366"/>
                    <a:pt x="17653" y="10140"/>
                  </a:cubicBezTo>
                  <a:cubicBezTo>
                    <a:pt x="17732" y="10100"/>
                    <a:pt x="17816" y="10082"/>
                    <a:pt x="17897" y="10082"/>
                  </a:cubicBezTo>
                  <a:cubicBezTo>
                    <a:pt x="18092" y="10082"/>
                    <a:pt x="18275" y="10190"/>
                    <a:pt x="18355" y="10366"/>
                  </a:cubicBezTo>
                  <a:cubicBezTo>
                    <a:pt x="18785" y="10955"/>
                    <a:pt x="19283" y="11453"/>
                    <a:pt x="19871" y="11860"/>
                  </a:cubicBezTo>
                  <a:cubicBezTo>
                    <a:pt x="20527" y="12358"/>
                    <a:pt x="20957" y="13082"/>
                    <a:pt x="21093" y="13897"/>
                  </a:cubicBezTo>
                  <a:cubicBezTo>
                    <a:pt x="21161" y="14327"/>
                    <a:pt x="21206" y="14734"/>
                    <a:pt x="21297" y="15164"/>
                  </a:cubicBezTo>
                  <a:cubicBezTo>
                    <a:pt x="21297" y="15523"/>
                    <a:pt x="21592" y="15803"/>
                    <a:pt x="21925" y="15803"/>
                  </a:cubicBezTo>
                  <a:cubicBezTo>
                    <a:pt x="21949" y="15803"/>
                    <a:pt x="21974" y="15801"/>
                    <a:pt x="21998" y="15798"/>
                  </a:cubicBezTo>
                  <a:cubicBezTo>
                    <a:pt x="22089" y="15798"/>
                    <a:pt x="22180" y="15798"/>
                    <a:pt x="22270" y="15776"/>
                  </a:cubicBezTo>
                  <a:cubicBezTo>
                    <a:pt x="22655" y="15776"/>
                    <a:pt x="22949" y="15481"/>
                    <a:pt x="22949" y="15097"/>
                  </a:cubicBezTo>
                  <a:cubicBezTo>
                    <a:pt x="22972" y="14780"/>
                    <a:pt x="22972" y="14440"/>
                    <a:pt x="22949" y="14101"/>
                  </a:cubicBezTo>
                  <a:cubicBezTo>
                    <a:pt x="22926" y="13082"/>
                    <a:pt x="22858" y="12064"/>
                    <a:pt x="22813" y="11023"/>
                  </a:cubicBezTo>
                  <a:lnTo>
                    <a:pt x="22813" y="11023"/>
                  </a:lnTo>
                  <a:cubicBezTo>
                    <a:pt x="22813" y="11023"/>
                    <a:pt x="22823" y="11033"/>
                    <a:pt x="22830" y="11033"/>
                  </a:cubicBezTo>
                  <a:cubicBezTo>
                    <a:pt x="22833" y="11033"/>
                    <a:pt x="22836" y="11030"/>
                    <a:pt x="22836" y="11023"/>
                  </a:cubicBezTo>
                  <a:cubicBezTo>
                    <a:pt x="22813" y="9936"/>
                    <a:pt x="22858" y="8760"/>
                    <a:pt x="22791" y="7696"/>
                  </a:cubicBezTo>
                  <a:cubicBezTo>
                    <a:pt x="22700" y="6202"/>
                    <a:pt x="22496" y="4912"/>
                    <a:pt x="21863" y="3554"/>
                  </a:cubicBezTo>
                  <a:cubicBezTo>
                    <a:pt x="21268" y="2293"/>
                    <a:pt x="20330" y="1606"/>
                    <a:pt x="19093" y="1606"/>
                  </a:cubicBezTo>
                  <a:cubicBezTo>
                    <a:pt x="18776" y="1606"/>
                    <a:pt x="18439" y="1651"/>
                    <a:pt x="18083" y="1744"/>
                  </a:cubicBezTo>
                  <a:cubicBezTo>
                    <a:pt x="17936" y="1787"/>
                    <a:pt x="17808" y="1814"/>
                    <a:pt x="17691" y="1814"/>
                  </a:cubicBezTo>
                  <a:cubicBezTo>
                    <a:pt x="17501" y="1814"/>
                    <a:pt x="17337" y="1744"/>
                    <a:pt x="17155" y="1563"/>
                  </a:cubicBezTo>
                  <a:cubicBezTo>
                    <a:pt x="17033" y="1441"/>
                    <a:pt x="16910" y="1389"/>
                    <a:pt x="16783" y="1389"/>
                  </a:cubicBezTo>
                  <a:cubicBezTo>
                    <a:pt x="16043" y="1389"/>
                    <a:pt x="15219" y="3172"/>
                    <a:pt x="14252" y="3172"/>
                  </a:cubicBezTo>
                  <a:cubicBezTo>
                    <a:pt x="14187" y="3172"/>
                    <a:pt x="14121" y="3164"/>
                    <a:pt x="14055" y="3147"/>
                  </a:cubicBezTo>
                  <a:cubicBezTo>
                    <a:pt x="11592" y="2516"/>
                    <a:pt x="9336" y="0"/>
                    <a:pt x="6971" y="0"/>
                  </a:cubicBezTo>
                  <a:close/>
                </a:path>
              </a:pathLst>
            </a:custGeom>
            <a:solidFill>
              <a:srgbClr val="AD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3021250" y="2089800"/>
              <a:ext cx="226900" cy="92400"/>
            </a:xfrm>
            <a:custGeom>
              <a:avLst/>
              <a:gdLst/>
              <a:ahLst/>
              <a:cxnLst/>
              <a:rect l="l" t="t" r="r" b="b"/>
              <a:pathLst>
                <a:path w="9076" h="3696" extrusionOk="0">
                  <a:moveTo>
                    <a:pt x="2676" y="0"/>
                  </a:moveTo>
                  <a:cubicBezTo>
                    <a:pt x="2628" y="0"/>
                    <a:pt x="2581" y="3"/>
                    <a:pt x="2535" y="8"/>
                  </a:cubicBezTo>
                  <a:cubicBezTo>
                    <a:pt x="1336" y="143"/>
                    <a:pt x="46" y="3289"/>
                    <a:pt x="0" y="3629"/>
                  </a:cubicBezTo>
                  <a:cubicBezTo>
                    <a:pt x="0" y="3629"/>
                    <a:pt x="3000" y="3696"/>
                    <a:pt x="4972" y="3696"/>
                  </a:cubicBezTo>
                  <a:cubicBezTo>
                    <a:pt x="5563" y="3696"/>
                    <a:pt x="6062" y="3690"/>
                    <a:pt x="6360" y="3674"/>
                  </a:cubicBezTo>
                  <a:cubicBezTo>
                    <a:pt x="7650" y="3584"/>
                    <a:pt x="9076" y="2271"/>
                    <a:pt x="8646" y="1569"/>
                  </a:cubicBezTo>
                  <a:cubicBezTo>
                    <a:pt x="8518" y="1350"/>
                    <a:pt x="8238" y="1274"/>
                    <a:pt x="7912" y="1274"/>
                  </a:cubicBezTo>
                  <a:cubicBezTo>
                    <a:pt x="7198" y="1274"/>
                    <a:pt x="6270" y="1637"/>
                    <a:pt x="6270" y="1637"/>
                  </a:cubicBezTo>
                  <a:cubicBezTo>
                    <a:pt x="6270" y="1637"/>
                    <a:pt x="3940" y="0"/>
                    <a:pt x="267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3196650" y="1118675"/>
              <a:ext cx="1122575" cy="2087300"/>
            </a:xfrm>
            <a:custGeom>
              <a:avLst/>
              <a:gdLst/>
              <a:ahLst/>
              <a:cxnLst/>
              <a:rect l="l" t="t" r="r" b="b"/>
              <a:pathLst>
                <a:path w="44903" h="83492" extrusionOk="0">
                  <a:moveTo>
                    <a:pt x="35049" y="1"/>
                  </a:moveTo>
                  <a:cubicBezTo>
                    <a:pt x="34640" y="1"/>
                    <a:pt x="34318" y="182"/>
                    <a:pt x="34016" y="605"/>
                  </a:cubicBezTo>
                  <a:cubicBezTo>
                    <a:pt x="33881" y="786"/>
                    <a:pt x="33699" y="944"/>
                    <a:pt x="33564" y="1102"/>
                  </a:cubicBezTo>
                  <a:cubicBezTo>
                    <a:pt x="31278" y="3773"/>
                    <a:pt x="28675" y="6104"/>
                    <a:pt x="26299" y="8662"/>
                  </a:cubicBezTo>
                  <a:cubicBezTo>
                    <a:pt x="26089" y="8882"/>
                    <a:pt x="25958" y="8990"/>
                    <a:pt x="25809" y="8990"/>
                  </a:cubicBezTo>
                  <a:cubicBezTo>
                    <a:pt x="25668" y="8990"/>
                    <a:pt x="25511" y="8894"/>
                    <a:pt x="25258" y="8707"/>
                  </a:cubicBezTo>
                  <a:cubicBezTo>
                    <a:pt x="23900" y="7711"/>
                    <a:pt x="22519" y="6693"/>
                    <a:pt x="21161" y="5651"/>
                  </a:cubicBezTo>
                  <a:cubicBezTo>
                    <a:pt x="19328" y="4248"/>
                    <a:pt x="17495" y="2800"/>
                    <a:pt x="15684" y="1329"/>
                  </a:cubicBezTo>
                  <a:cubicBezTo>
                    <a:pt x="15347" y="1008"/>
                    <a:pt x="14884" y="839"/>
                    <a:pt x="14417" y="839"/>
                  </a:cubicBezTo>
                  <a:cubicBezTo>
                    <a:pt x="14257" y="839"/>
                    <a:pt x="14097" y="858"/>
                    <a:pt x="13942" y="899"/>
                  </a:cubicBezTo>
                  <a:cubicBezTo>
                    <a:pt x="12086" y="1419"/>
                    <a:pt x="10366" y="1691"/>
                    <a:pt x="8555" y="2370"/>
                  </a:cubicBezTo>
                  <a:cubicBezTo>
                    <a:pt x="8012" y="2573"/>
                    <a:pt x="4889" y="3230"/>
                    <a:pt x="4889" y="4927"/>
                  </a:cubicBezTo>
                  <a:cubicBezTo>
                    <a:pt x="4889" y="9182"/>
                    <a:pt x="4844" y="13957"/>
                    <a:pt x="4595" y="18212"/>
                  </a:cubicBezTo>
                  <a:cubicBezTo>
                    <a:pt x="4300" y="23599"/>
                    <a:pt x="4730" y="29325"/>
                    <a:pt x="4300" y="34688"/>
                  </a:cubicBezTo>
                  <a:cubicBezTo>
                    <a:pt x="4165" y="36159"/>
                    <a:pt x="3984" y="37631"/>
                    <a:pt x="3735" y="39079"/>
                  </a:cubicBezTo>
                  <a:cubicBezTo>
                    <a:pt x="3214" y="42044"/>
                    <a:pt x="3146" y="44692"/>
                    <a:pt x="2626" y="47634"/>
                  </a:cubicBezTo>
                  <a:cubicBezTo>
                    <a:pt x="2083" y="50553"/>
                    <a:pt x="3282" y="54016"/>
                    <a:pt x="2784" y="56936"/>
                  </a:cubicBezTo>
                  <a:cubicBezTo>
                    <a:pt x="2490" y="58791"/>
                    <a:pt x="2286" y="60670"/>
                    <a:pt x="1969" y="62526"/>
                  </a:cubicBezTo>
                  <a:cubicBezTo>
                    <a:pt x="1155" y="67256"/>
                    <a:pt x="589" y="72009"/>
                    <a:pt x="227" y="76784"/>
                  </a:cubicBezTo>
                  <a:cubicBezTo>
                    <a:pt x="136" y="77780"/>
                    <a:pt x="136" y="78753"/>
                    <a:pt x="68" y="79749"/>
                  </a:cubicBezTo>
                  <a:cubicBezTo>
                    <a:pt x="0" y="80405"/>
                    <a:pt x="385" y="81016"/>
                    <a:pt x="996" y="81220"/>
                  </a:cubicBezTo>
                  <a:cubicBezTo>
                    <a:pt x="1381" y="81378"/>
                    <a:pt x="1766" y="81491"/>
                    <a:pt x="2150" y="81582"/>
                  </a:cubicBezTo>
                  <a:cubicBezTo>
                    <a:pt x="4685" y="82148"/>
                    <a:pt x="7265" y="82487"/>
                    <a:pt x="9868" y="82668"/>
                  </a:cubicBezTo>
                  <a:cubicBezTo>
                    <a:pt x="11973" y="82804"/>
                    <a:pt x="14055" y="82962"/>
                    <a:pt x="16160" y="83053"/>
                  </a:cubicBezTo>
                  <a:cubicBezTo>
                    <a:pt x="17744" y="83144"/>
                    <a:pt x="19306" y="83166"/>
                    <a:pt x="20867" y="83211"/>
                  </a:cubicBezTo>
                  <a:cubicBezTo>
                    <a:pt x="21478" y="83234"/>
                    <a:pt x="25077" y="83438"/>
                    <a:pt x="26140" y="83460"/>
                  </a:cubicBezTo>
                  <a:cubicBezTo>
                    <a:pt x="26638" y="83481"/>
                    <a:pt x="27137" y="83492"/>
                    <a:pt x="27638" y="83492"/>
                  </a:cubicBezTo>
                  <a:cubicBezTo>
                    <a:pt x="28754" y="83492"/>
                    <a:pt x="29874" y="83441"/>
                    <a:pt x="30984" y="83347"/>
                  </a:cubicBezTo>
                  <a:cubicBezTo>
                    <a:pt x="32749" y="83189"/>
                    <a:pt x="34537" y="83030"/>
                    <a:pt x="36325" y="82895"/>
                  </a:cubicBezTo>
                  <a:cubicBezTo>
                    <a:pt x="38520" y="82736"/>
                    <a:pt x="40715" y="82578"/>
                    <a:pt x="42911" y="82397"/>
                  </a:cubicBezTo>
                  <a:cubicBezTo>
                    <a:pt x="43295" y="82397"/>
                    <a:pt x="43703" y="82329"/>
                    <a:pt x="44088" y="82193"/>
                  </a:cubicBezTo>
                  <a:cubicBezTo>
                    <a:pt x="44540" y="82057"/>
                    <a:pt x="44857" y="81672"/>
                    <a:pt x="44880" y="81197"/>
                  </a:cubicBezTo>
                  <a:cubicBezTo>
                    <a:pt x="44902" y="80767"/>
                    <a:pt x="44902" y="80315"/>
                    <a:pt x="44902" y="79862"/>
                  </a:cubicBezTo>
                  <a:cubicBezTo>
                    <a:pt x="44857" y="76196"/>
                    <a:pt x="44608" y="72529"/>
                    <a:pt x="44269" y="68863"/>
                  </a:cubicBezTo>
                  <a:cubicBezTo>
                    <a:pt x="44133" y="67392"/>
                    <a:pt x="44088" y="65898"/>
                    <a:pt x="43907" y="64449"/>
                  </a:cubicBezTo>
                  <a:cubicBezTo>
                    <a:pt x="43386" y="60217"/>
                    <a:pt x="42820" y="56008"/>
                    <a:pt x="42322" y="51776"/>
                  </a:cubicBezTo>
                  <a:cubicBezTo>
                    <a:pt x="41892" y="48177"/>
                    <a:pt x="41711" y="44533"/>
                    <a:pt x="41779" y="40912"/>
                  </a:cubicBezTo>
                  <a:cubicBezTo>
                    <a:pt x="41824" y="37404"/>
                    <a:pt x="41938" y="33919"/>
                    <a:pt x="42164" y="30434"/>
                  </a:cubicBezTo>
                  <a:cubicBezTo>
                    <a:pt x="42254" y="28827"/>
                    <a:pt x="42368" y="27242"/>
                    <a:pt x="42458" y="25636"/>
                  </a:cubicBezTo>
                  <a:lnTo>
                    <a:pt x="43069" y="2777"/>
                  </a:lnTo>
                  <a:cubicBezTo>
                    <a:pt x="40693" y="1713"/>
                    <a:pt x="38203" y="967"/>
                    <a:pt x="35736" y="129"/>
                  </a:cubicBezTo>
                  <a:cubicBezTo>
                    <a:pt x="35480" y="46"/>
                    <a:pt x="35254" y="1"/>
                    <a:pt x="35049"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3519725" y="1114025"/>
              <a:ext cx="611075" cy="297075"/>
            </a:xfrm>
            <a:custGeom>
              <a:avLst/>
              <a:gdLst/>
              <a:ahLst/>
              <a:cxnLst/>
              <a:rect l="l" t="t" r="r" b="b"/>
              <a:pathLst>
                <a:path w="24443" h="11883" extrusionOk="0">
                  <a:moveTo>
                    <a:pt x="22064" y="0"/>
                  </a:moveTo>
                  <a:cubicBezTo>
                    <a:pt x="21673" y="0"/>
                    <a:pt x="21319" y="185"/>
                    <a:pt x="20980" y="564"/>
                  </a:cubicBezTo>
                  <a:cubicBezTo>
                    <a:pt x="20052" y="1605"/>
                    <a:pt x="19079" y="2578"/>
                    <a:pt x="18174" y="3642"/>
                  </a:cubicBezTo>
                  <a:cubicBezTo>
                    <a:pt x="16680" y="5407"/>
                    <a:pt x="15028" y="7060"/>
                    <a:pt x="13398" y="8712"/>
                  </a:cubicBezTo>
                  <a:cubicBezTo>
                    <a:pt x="13240" y="8938"/>
                    <a:pt x="12991" y="9096"/>
                    <a:pt x="12742" y="9187"/>
                  </a:cubicBezTo>
                  <a:cubicBezTo>
                    <a:pt x="12629" y="9142"/>
                    <a:pt x="12516" y="9096"/>
                    <a:pt x="12403" y="9029"/>
                  </a:cubicBezTo>
                  <a:cubicBezTo>
                    <a:pt x="9212" y="6562"/>
                    <a:pt x="5975" y="4163"/>
                    <a:pt x="2897" y="1515"/>
                  </a:cubicBezTo>
                  <a:cubicBezTo>
                    <a:pt x="2603" y="1266"/>
                    <a:pt x="2286" y="1017"/>
                    <a:pt x="1969" y="768"/>
                  </a:cubicBezTo>
                  <a:cubicBezTo>
                    <a:pt x="1850" y="664"/>
                    <a:pt x="1702" y="609"/>
                    <a:pt x="1557" y="609"/>
                  </a:cubicBezTo>
                  <a:cubicBezTo>
                    <a:pt x="1481" y="609"/>
                    <a:pt x="1405" y="624"/>
                    <a:pt x="1336" y="655"/>
                  </a:cubicBezTo>
                  <a:cubicBezTo>
                    <a:pt x="906" y="791"/>
                    <a:pt x="498" y="1017"/>
                    <a:pt x="159" y="1311"/>
                  </a:cubicBezTo>
                  <a:cubicBezTo>
                    <a:pt x="23" y="1424"/>
                    <a:pt x="0" y="1628"/>
                    <a:pt x="113" y="1786"/>
                  </a:cubicBezTo>
                  <a:cubicBezTo>
                    <a:pt x="204" y="1945"/>
                    <a:pt x="294" y="2081"/>
                    <a:pt x="408" y="2216"/>
                  </a:cubicBezTo>
                  <a:cubicBezTo>
                    <a:pt x="1947" y="4117"/>
                    <a:pt x="8035" y="8870"/>
                    <a:pt x="11226" y="11314"/>
                  </a:cubicBezTo>
                  <a:cubicBezTo>
                    <a:pt x="11720" y="11697"/>
                    <a:pt x="12303" y="11883"/>
                    <a:pt x="12885" y="11883"/>
                  </a:cubicBezTo>
                  <a:cubicBezTo>
                    <a:pt x="13609" y="11883"/>
                    <a:pt x="14330" y="11595"/>
                    <a:pt x="14870" y="11043"/>
                  </a:cubicBezTo>
                  <a:cubicBezTo>
                    <a:pt x="17902" y="7829"/>
                    <a:pt x="23990" y="1379"/>
                    <a:pt x="24194" y="994"/>
                  </a:cubicBezTo>
                  <a:cubicBezTo>
                    <a:pt x="24443" y="564"/>
                    <a:pt x="23787" y="677"/>
                    <a:pt x="23402" y="474"/>
                  </a:cubicBezTo>
                  <a:cubicBezTo>
                    <a:pt x="23243" y="383"/>
                    <a:pt x="23062" y="315"/>
                    <a:pt x="22904" y="247"/>
                  </a:cubicBezTo>
                  <a:cubicBezTo>
                    <a:pt x="22604" y="84"/>
                    <a:pt x="22326" y="0"/>
                    <a:pt x="2206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3124225" y="1912550"/>
              <a:ext cx="922275" cy="667500"/>
            </a:xfrm>
            <a:custGeom>
              <a:avLst/>
              <a:gdLst/>
              <a:ahLst/>
              <a:cxnLst/>
              <a:rect l="l" t="t" r="r" b="b"/>
              <a:pathLst>
                <a:path w="36891" h="26700" extrusionOk="0">
                  <a:moveTo>
                    <a:pt x="35096" y="0"/>
                  </a:moveTo>
                  <a:cubicBezTo>
                    <a:pt x="34960" y="0"/>
                    <a:pt x="34798" y="6"/>
                    <a:pt x="34605" y="14"/>
                  </a:cubicBezTo>
                  <a:cubicBezTo>
                    <a:pt x="32183" y="104"/>
                    <a:pt x="29762" y="218"/>
                    <a:pt x="27363" y="308"/>
                  </a:cubicBezTo>
                  <a:lnTo>
                    <a:pt x="17970" y="715"/>
                  </a:lnTo>
                  <a:lnTo>
                    <a:pt x="17970" y="738"/>
                  </a:lnTo>
                  <a:cubicBezTo>
                    <a:pt x="15187" y="874"/>
                    <a:pt x="12425" y="987"/>
                    <a:pt x="9642" y="1123"/>
                  </a:cubicBezTo>
                  <a:cubicBezTo>
                    <a:pt x="6700" y="1236"/>
                    <a:pt x="3735" y="1349"/>
                    <a:pt x="793" y="1485"/>
                  </a:cubicBezTo>
                  <a:cubicBezTo>
                    <a:pt x="136" y="1508"/>
                    <a:pt x="0" y="1643"/>
                    <a:pt x="23" y="2300"/>
                  </a:cubicBezTo>
                  <a:cubicBezTo>
                    <a:pt x="68" y="3884"/>
                    <a:pt x="159" y="5446"/>
                    <a:pt x="227" y="7007"/>
                  </a:cubicBezTo>
                  <a:cubicBezTo>
                    <a:pt x="453" y="12416"/>
                    <a:pt x="679" y="17825"/>
                    <a:pt x="928" y="23234"/>
                  </a:cubicBezTo>
                  <a:cubicBezTo>
                    <a:pt x="974" y="24140"/>
                    <a:pt x="1019" y="25022"/>
                    <a:pt x="1087" y="25928"/>
                  </a:cubicBezTo>
                  <a:cubicBezTo>
                    <a:pt x="1128" y="26570"/>
                    <a:pt x="1208" y="26700"/>
                    <a:pt x="1725" y="26700"/>
                  </a:cubicBezTo>
                  <a:cubicBezTo>
                    <a:pt x="1772" y="26700"/>
                    <a:pt x="1824" y="26699"/>
                    <a:pt x="1879" y="26697"/>
                  </a:cubicBezTo>
                  <a:cubicBezTo>
                    <a:pt x="3237" y="26652"/>
                    <a:pt x="4572" y="26584"/>
                    <a:pt x="5907" y="26516"/>
                  </a:cubicBezTo>
                  <a:cubicBezTo>
                    <a:pt x="9981" y="26335"/>
                    <a:pt x="14055" y="26154"/>
                    <a:pt x="18129" y="25973"/>
                  </a:cubicBezTo>
                  <a:cubicBezTo>
                    <a:pt x="23447" y="25746"/>
                    <a:pt x="28766" y="25520"/>
                    <a:pt x="34084" y="25294"/>
                  </a:cubicBezTo>
                  <a:cubicBezTo>
                    <a:pt x="34763" y="25249"/>
                    <a:pt x="35442" y="25226"/>
                    <a:pt x="36099" y="25158"/>
                  </a:cubicBezTo>
                  <a:cubicBezTo>
                    <a:pt x="36800" y="25113"/>
                    <a:pt x="36891" y="25022"/>
                    <a:pt x="36891" y="24366"/>
                  </a:cubicBezTo>
                  <a:cubicBezTo>
                    <a:pt x="36891" y="23868"/>
                    <a:pt x="36868" y="23370"/>
                    <a:pt x="36845" y="22895"/>
                  </a:cubicBezTo>
                  <a:cubicBezTo>
                    <a:pt x="36710" y="19749"/>
                    <a:pt x="36551" y="16626"/>
                    <a:pt x="36393" y="13503"/>
                  </a:cubicBezTo>
                  <a:cubicBezTo>
                    <a:pt x="36212" y="9383"/>
                    <a:pt x="36031" y="5264"/>
                    <a:pt x="35850" y="1145"/>
                  </a:cubicBezTo>
                  <a:cubicBezTo>
                    <a:pt x="35812" y="162"/>
                    <a:pt x="35790" y="0"/>
                    <a:pt x="35096"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3232850" y="2034775"/>
              <a:ext cx="277275" cy="430525"/>
            </a:xfrm>
            <a:custGeom>
              <a:avLst/>
              <a:gdLst/>
              <a:ahLst/>
              <a:cxnLst/>
              <a:rect l="l" t="t" r="r" b="b"/>
              <a:pathLst>
                <a:path w="11091" h="17221" extrusionOk="0">
                  <a:moveTo>
                    <a:pt x="7874" y="0"/>
                  </a:moveTo>
                  <a:cubicBezTo>
                    <a:pt x="7784" y="0"/>
                    <a:pt x="7695" y="5"/>
                    <a:pt x="7605" y="13"/>
                  </a:cubicBezTo>
                  <a:cubicBezTo>
                    <a:pt x="5772" y="59"/>
                    <a:pt x="4550" y="466"/>
                    <a:pt x="3373" y="1620"/>
                  </a:cubicBezTo>
                  <a:cubicBezTo>
                    <a:pt x="2196" y="2797"/>
                    <a:pt x="1313" y="4246"/>
                    <a:pt x="816" y="5830"/>
                  </a:cubicBezTo>
                  <a:cubicBezTo>
                    <a:pt x="137" y="8002"/>
                    <a:pt x="69" y="10266"/>
                    <a:pt x="23" y="12506"/>
                  </a:cubicBezTo>
                  <a:cubicBezTo>
                    <a:pt x="23" y="13525"/>
                    <a:pt x="1" y="14543"/>
                    <a:pt x="272" y="15516"/>
                  </a:cubicBezTo>
                  <a:cubicBezTo>
                    <a:pt x="363" y="15833"/>
                    <a:pt x="476" y="16127"/>
                    <a:pt x="635" y="16422"/>
                  </a:cubicBezTo>
                  <a:cubicBezTo>
                    <a:pt x="913" y="16937"/>
                    <a:pt x="1525" y="17221"/>
                    <a:pt x="2166" y="17221"/>
                  </a:cubicBezTo>
                  <a:cubicBezTo>
                    <a:pt x="2567" y="17221"/>
                    <a:pt x="2979" y="17109"/>
                    <a:pt x="3328" y="16874"/>
                  </a:cubicBezTo>
                  <a:cubicBezTo>
                    <a:pt x="4247" y="16284"/>
                    <a:pt x="5334" y="15968"/>
                    <a:pt x="6449" y="15968"/>
                  </a:cubicBezTo>
                  <a:cubicBezTo>
                    <a:pt x="6487" y="15968"/>
                    <a:pt x="6526" y="15968"/>
                    <a:pt x="6564" y="15969"/>
                  </a:cubicBezTo>
                  <a:cubicBezTo>
                    <a:pt x="7105" y="15989"/>
                    <a:pt x="7673" y="16084"/>
                    <a:pt x="8218" y="16084"/>
                  </a:cubicBezTo>
                  <a:cubicBezTo>
                    <a:pt x="8904" y="16084"/>
                    <a:pt x="9555" y="15933"/>
                    <a:pt x="10072" y="15290"/>
                  </a:cubicBezTo>
                  <a:cubicBezTo>
                    <a:pt x="10321" y="14973"/>
                    <a:pt x="10502" y="14588"/>
                    <a:pt x="10547" y="14181"/>
                  </a:cubicBezTo>
                  <a:cubicBezTo>
                    <a:pt x="11091" y="10288"/>
                    <a:pt x="11045" y="6350"/>
                    <a:pt x="10457" y="2480"/>
                  </a:cubicBezTo>
                  <a:cubicBezTo>
                    <a:pt x="10366" y="1779"/>
                    <a:pt x="10208" y="1032"/>
                    <a:pt x="9597" y="534"/>
                  </a:cubicBezTo>
                  <a:cubicBezTo>
                    <a:pt x="9084" y="198"/>
                    <a:pt x="8484" y="0"/>
                    <a:pt x="7874" y="0"/>
                  </a:cubicBez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rot="-1640950">
              <a:off x="3498658" y="2140552"/>
              <a:ext cx="88848" cy="72448"/>
            </a:xfrm>
            <a:custGeom>
              <a:avLst/>
              <a:gdLst/>
              <a:ahLst/>
              <a:cxnLst/>
              <a:rect l="l" t="t" r="r" b="b"/>
              <a:pathLst>
                <a:path w="3554" h="2898" extrusionOk="0">
                  <a:moveTo>
                    <a:pt x="3056" y="1"/>
                  </a:moveTo>
                  <a:lnTo>
                    <a:pt x="0" y="2490"/>
                  </a:lnTo>
                  <a:lnTo>
                    <a:pt x="521" y="2898"/>
                  </a:lnTo>
                  <a:lnTo>
                    <a:pt x="3554" y="431"/>
                  </a:lnTo>
                  <a:lnTo>
                    <a:pt x="3056"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3651550" y="2012450"/>
              <a:ext cx="302725" cy="409600"/>
            </a:xfrm>
            <a:custGeom>
              <a:avLst/>
              <a:gdLst/>
              <a:ahLst/>
              <a:cxnLst/>
              <a:rect l="l" t="t" r="r" b="b"/>
              <a:pathLst>
                <a:path w="12109" h="16384" extrusionOk="0">
                  <a:moveTo>
                    <a:pt x="3651" y="1"/>
                  </a:moveTo>
                  <a:cubicBezTo>
                    <a:pt x="3300" y="1"/>
                    <a:pt x="2930" y="25"/>
                    <a:pt x="2535" y="69"/>
                  </a:cubicBezTo>
                  <a:cubicBezTo>
                    <a:pt x="1834" y="114"/>
                    <a:pt x="1177" y="408"/>
                    <a:pt x="657" y="884"/>
                  </a:cubicBezTo>
                  <a:cubicBezTo>
                    <a:pt x="114" y="1450"/>
                    <a:pt x="68" y="2219"/>
                    <a:pt x="46" y="2921"/>
                  </a:cubicBezTo>
                  <a:cubicBezTo>
                    <a:pt x="1" y="6836"/>
                    <a:pt x="544" y="10751"/>
                    <a:pt x="1607" y="14531"/>
                  </a:cubicBezTo>
                  <a:cubicBezTo>
                    <a:pt x="1721" y="14916"/>
                    <a:pt x="1947" y="15278"/>
                    <a:pt x="2241" y="15549"/>
                  </a:cubicBezTo>
                  <a:cubicBezTo>
                    <a:pt x="2703" y="15973"/>
                    <a:pt x="3198" y="16110"/>
                    <a:pt x="3709" y="16110"/>
                  </a:cubicBezTo>
                  <a:cubicBezTo>
                    <a:pt x="4398" y="16110"/>
                    <a:pt x="5115" y="15860"/>
                    <a:pt x="5817" y="15730"/>
                  </a:cubicBezTo>
                  <a:cubicBezTo>
                    <a:pt x="6121" y="15682"/>
                    <a:pt x="6428" y="15657"/>
                    <a:pt x="6733" y="15657"/>
                  </a:cubicBezTo>
                  <a:cubicBezTo>
                    <a:pt x="7562" y="15657"/>
                    <a:pt x="8383" y="15836"/>
                    <a:pt x="9144" y="16183"/>
                  </a:cubicBezTo>
                  <a:cubicBezTo>
                    <a:pt x="9423" y="16319"/>
                    <a:pt x="9731" y="16383"/>
                    <a:pt x="10035" y="16383"/>
                  </a:cubicBezTo>
                  <a:cubicBezTo>
                    <a:pt x="10789" y="16383"/>
                    <a:pt x="11521" y="15991"/>
                    <a:pt x="11747" y="15346"/>
                  </a:cubicBezTo>
                  <a:cubicBezTo>
                    <a:pt x="11860" y="15029"/>
                    <a:pt x="11928" y="14735"/>
                    <a:pt x="11973" y="14418"/>
                  </a:cubicBezTo>
                  <a:cubicBezTo>
                    <a:pt x="12109" y="13399"/>
                    <a:pt x="11950" y="12381"/>
                    <a:pt x="11792" y="11385"/>
                  </a:cubicBezTo>
                  <a:cubicBezTo>
                    <a:pt x="11430" y="9190"/>
                    <a:pt x="11068" y="6949"/>
                    <a:pt x="10072" y="4890"/>
                  </a:cubicBezTo>
                  <a:cubicBezTo>
                    <a:pt x="9348" y="3373"/>
                    <a:pt x="8284" y="2083"/>
                    <a:pt x="6971" y="1087"/>
                  </a:cubicBezTo>
                  <a:cubicBezTo>
                    <a:pt x="5927" y="309"/>
                    <a:pt x="4911" y="1"/>
                    <a:pt x="3651" y="1"/>
                  </a:cubicBez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rot="1277825">
              <a:off x="3568973" y="2138476"/>
              <a:ext cx="95099" cy="62824"/>
            </a:xfrm>
            <a:custGeom>
              <a:avLst/>
              <a:gdLst/>
              <a:ahLst/>
              <a:cxnLst/>
              <a:rect l="l" t="t" r="r" b="b"/>
              <a:pathLst>
                <a:path w="3804" h="2513" extrusionOk="0">
                  <a:moveTo>
                    <a:pt x="454" y="0"/>
                  </a:moveTo>
                  <a:lnTo>
                    <a:pt x="1" y="475"/>
                  </a:lnTo>
                  <a:lnTo>
                    <a:pt x="3350" y="2512"/>
                  </a:lnTo>
                  <a:lnTo>
                    <a:pt x="3803" y="2014"/>
                  </a:lnTo>
                  <a:lnTo>
                    <a:pt x="454" y="0"/>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3551975" y="2086575"/>
              <a:ext cx="44725" cy="26050"/>
            </a:xfrm>
            <a:custGeom>
              <a:avLst/>
              <a:gdLst/>
              <a:ahLst/>
              <a:cxnLst/>
              <a:rect l="l" t="t" r="r" b="b"/>
              <a:pathLst>
                <a:path w="1789" h="1042" extrusionOk="0">
                  <a:moveTo>
                    <a:pt x="1743" y="1"/>
                  </a:moveTo>
                  <a:lnTo>
                    <a:pt x="0" y="114"/>
                  </a:lnTo>
                  <a:lnTo>
                    <a:pt x="68" y="1042"/>
                  </a:lnTo>
                  <a:lnTo>
                    <a:pt x="1788"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3548575" y="2040750"/>
              <a:ext cx="45300" cy="25500"/>
            </a:xfrm>
            <a:custGeom>
              <a:avLst/>
              <a:gdLst/>
              <a:ahLst/>
              <a:cxnLst/>
              <a:rect l="l" t="t" r="r" b="b"/>
              <a:pathLst>
                <a:path w="1812" h="1020" extrusionOk="0">
                  <a:moveTo>
                    <a:pt x="1743" y="1"/>
                  </a:moveTo>
                  <a:lnTo>
                    <a:pt x="1" y="114"/>
                  </a:lnTo>
                  <a:lnTo>
                    <a:pt x="68" y="1019"/>
                  </a:lnTo>
                  <a:lnTo>
                    <a:pt x="1811"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3545750" y="1998875"/>
              <a:ext cx="44725" cy="25500"/>
            </a:xfrm>
            <a:custGeom>
              <a:avLst/>
              <a:gdLst/>
              <a:ahLst/>
              <a:cxnLst/>
              <a:rect l="l" t="t" r="r" b="b"/>
              <a:pathLst>
                <a:path w="1789" h="1020" extrusionOk="0">
                  <a:moveTo>
                    <a:pt x="1743" y="1"/>
                  </a:moveTo>
                  <a:lnTo>
                    <a:pt x="0" y="114"/>
                  </a:lnTo>
                  <a:lnTo>
                    <a:pt x="68" y="1019"/>
                  </a:lnTo>
                  <a:lnTo>
                    <a:pt x="1788"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3708700" y="673225"/>
              <a:ext cx="39625" cy="39050"/>
            </a:xfrm>
            <a:custGeom>
              <a:avLst/>
              <a:gdLst/>
              <a:ahLst/>
              <a:cxnLst/>
              <a:rect l="l" t="t" r="r" b="b"/>
              <a:pathLst>
                <a:path w="1585" h="1562" extrusionOk="0">
                  <a:moveTo>
                    <a:pt x="770" y="0"/>
                  </a:moveTo>
                  <a:cubicBezTo>
                    <a:pt x="566" y="23"/>
                    <a:pt x="385" y="91"/>
                    <a:pt x="227" y="249"/>
                  </a:cubicBezTo>
                  <a:cubicBezTo>
                    <a:pt x="159" y="317"/>
                    <a:pt x="91" y="407"/>
                    <a:pt x="68" y="498"/>
                  </a:cubicBezTo>
                  <a:cubicBezTo>
                    <a:pt x="23" y="588"/>
                    <a:pt x="0" y="702"/>
                    <a:pt x="23" y="792"/>
                  </a:cubicBezTo>
                  <a:cubicBezTo>
                    <a:pt x="23" y="860"/>
                    <a:pt x="23" y="928"/>
                    <a:pt x="46" y="996"/>
                  </a:cubicBezTo>
                  <a:cubicBezTo>
                    <a:pt x="91" y="1132"/>
                    <a:pt x="159" y="1245"/>
                    <a:pt x="249" y="1358"/>
                  </a:cubicBezTo>
                  <a:cubicBezTo>
                    <a:pt x="317" y="1403"/>
                    <a:pt x="362" y="1426"/>
                    <a:pt x="430" y="1471"/>
                  </a:cubicBezTo>
                  <a:cubicBezTo>
                    <a:pt x="544" y="1539"/>
                    <a:pt x="679" y="1562"/>
                    <a:pt x="815" y="1562"/>
                  </a:cubicBezTo>
                  <a:cubicBezTo>
                    <a:pt x="1245" y="1539"/>
                    <a:pt x="1585" y="1200"/>
                    <a:pt x="1585" y="770"/>
                  </a:cubicBezTo>
                  <a:lnTo>
                    <a:pt x="1562" y="566"/>
                  </a:lnTo>
                  <a:cubicBezTo>
                    <a:pt x="1517" y="430"/>
                    <a:pt x="1449" y="317"/>
                    <a:pt x="1336" y="226"/>
                  </a:cubicBezTo>
                  <a:lnTo>
                    <a:pt x="1177" y="91"/>
                  </a:lnTo>
                  <a:cubicBezTo>
                    <a:pt x="1041" y="23"/>
                    <a:pt x="906" y="0"/>
                    <a:pt x="77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3873350" y="667550"/>
              <a:ext cx="39625" cy="39075"/>
            </a:xfrm>
            <a:custGeom>
              <a:avLst/>
              <a:gdLst/>
              <a:ahLst/>
              <a:cxnLst/>
              <a:rect l="l" t="t" r="r" b="b"/>
              <a:pathLst>
                <a:path w="1585" h="1563" extrusionOk="0">
                  <a:moveTo>
                    <a:pt x="770" y="1"/>
                  </a:moveTo>
                  <a:cubicBezTo>
                    <a:pt x="657" y="1"/>
                    <a:pt x="566" y="23"/>
                    <a:pt x="476" y="69"/>
                  </a:cubicBezTo>
                  <a:cubicBezTo>
                    <a:pt x="385" y="114"/>
                    <a:pt x="295" y="159"/>
                    <a:pt x="227" y="250"/>
                  </a:cubicBezTo>
                  <a:cubicBezTo>
                    <a:pt x="136" y="318"/>
                    <a:pt x="91" y="408"/>
                    <a:pt x="46" y="499"/>
                  </a:cubicBezTo>
                  <a:cubicBezTo>
                    <a:pt x="0" y="589"/>
                    <a:pt x="0" y="702"/>
                    <a:pt x="0" y="793"/>
                  </a:cubicBezTo>
                  <a:cubicBezTo>
                    <a:pt x="0" y="861"/>
                    <a:pt x="23" y="929"/>
                    <a:pt x="23" y="997"/>
                  </a:cubicBezTo>
                  <a:cubicBezTo>
                    <a:pt x="68" y="1132"/>
                    <a:pt x="136" y="1245"/>
                    <a:pt x="249" y="1359"/>
                  </a:cubicBezTo>
                  <a:lnTo>
                    <a:pt x="408" y="1472"/>
                  </a:lnTo>
                  <a:cubicBezTo>
                    <a:pt x="521" y="1540"/>
                    <a:pt x="657" y="1562"/>
                    <a:pt x="792" y="1562"/>
                  </a:cubicBezTo>
                  <a:cubicBezTo>
                    <a:pt x="906" y="1562"/>
                    <a:pt x="996" y="1540"/>
                    <a:pt x="1087" y="1494"/>
                  </a:cubicBezTo>
                  <a:cubicBezTo>
                    <a:pt x="1290" y="1427"/>
                    <a:pt x="1449" y="1268"/>
                    <a:pt x="1517" y="1064"/>
                  </a:cubicBezTo>
                  <a:cubicBezTo>
                    <a:pt x="1562" y="974"/>
                    <a:pt x="1585" y="861"/>
                    <a:pt x="1562" y="770"/>
                  </a:cubicBezTo>
                  <a:cubicBezTo>
                    <a:pt x="1562" y="702"/>
                    <a:pt x="1539" y="634"/>
                    <a:pt x="1539" y="567"/>
                  </a:cubicBezTo>
                  <a:cubicBezTo>
                    <a:pt x="1494" y="431"/>
                    <a:pt x="1426" y="318"/>
                    <a:pt x="1336" y="227"/>
                  </a:cubicBezTo>
                  <a:lnTo>
                    <a:pt x="1155" y="91"/>
                  </a:lnTo>
                  <a:cubicBezTo>
                    <a:pt x="1041" y="23"/>
                    <a:pt x="906" y="1"/>
                    <a:pt x="77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3760750" y="798825"/>
              <a:ext cx="113750" cy="55575"/>
            </a:xfrm>
            <a:custGeom>
              <a:avLst/>
              <a:gdLst/>
              <a:ahLst/>
              <a:cxnLst/>
              <a:rect l="l" t="t" r="r" b="b"/>
              <a:pathLst>
                <a:path w="4550" h="2223" extrusionOk="0">
                  <a:moveTo>
                    <a:pt x="4550" y="0"/>
                  </a:moveTo>
                  <a:cubicBezTo>
                    <a:pt x="4549" y="0"/>
                    <a:pt x="3237" y="792"/>
                    <a:pt x="1924" y="792"/>
                  </a:cubicBezTo>
                  <a:cubicBezTo>
                    <a:pt x="1851" y="798"/>
                    <a:pt x="1777" y="800"/>
                    <a:pt x="1703" y="800"/>
                  </a:cubicBezTo>
                  <a:cubicBezTo>
                    <a:pt x="1117" y="800"/>
                    <a:pt x="523" y="641"/>
                    <a:pt x="1" y="340"/>
                  </a:cubicBezTo>
                  <a:lnTo>
                    <a:pt x="1" y="340"/>
                  </a:lnTo>
                  <a:cubicBezTo>
                    <a:pt x="109" y="1427"/>
                    <a:pt x="1012" y="2222"/>
                    <a:pt x="2087" y="2222"/>
                  </a:cubicBezTo>
                  <a:cubicBezTo>
                    <a:pt x="2131" y="2222"/>
                    <a:pt x="2174" y="2221"/>
                    <a:pt x="2218" y="2218"/>
                  </a:cubicBezTo>
                  <a:cubicBezTo>
                    <a:pt x="2229" y="2218"/>
                    <a:pt x="2239" y="2218"/>
                    <a:pt x="2249" y="2218"/>
                  </a:cubicBezTo>
                  <a:cubicBezTo>
                    <a:pt x="4258" y="2218"/>
                    <a:pt x="4550" y="1"/>
                    <a:pt x="4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3771500" y="625175"/>
              <a:ext cx="43600" cy="146300"/>
            </a:xfrm>
            <a:custGeom>
              <a:avLst/>
              <a:gdLst/>
              <a:ahLst/>
              <a:cxnLst/>
              <a:rect l="l" t="t" r="r" b="b"/>
              <a:pathLst>
                <a:path w="1744" h="5852" extrusionOk="0">
                  <a:moveTo>
                    <a:pt x="980" y="1"/>
                  </a:moveTo>
                  <a:cubicBezTo>
                    <a:pt x="931" y="1"/>
                    <a:pt x="883" y="44"/>
                    <a:pt x="883" y="111"/>
                  </a:cubicBezTo>
                  <a:cubicBezTo>
                    <a:pt x="883" y="813"/>
                    <a:pt x="1064" y="1537"/>
                    <a:pt x="1042" y="2262"/>
                  </a:cubicBezTo>
                  <a:cubicBezTo>
                    <a:pt x="1042" y="2873"/>
                    <a:pt x="906" y="3484"/>
                    <a:pt x="634" y="4049"/>
                  </a:cubicBezTo>
                  <a:cubicBezTo>
                    <a:pt x="453" y="4457"/>
                    <a:pt x="1" y="4842"/>
                    <a:pt x="204" y="5317"/>
                  </a:cubicBezTo>
                  <a:cubicBezTo>
                    <a:pt x="374" y="5724"/>
                    <a:pt x="786" y="5852"/>
                    <a:pt x="1191" y="5852"/>
                  </a:cubicBezTo>
                  <a:cubicBezTo>
                    <a:pt x="1326" y="5852"/>
                    <a:pt x="1460" y="5837"/>
                    <a:pt x="1585" y="5815"/>
                  </a:cubicBezTo>
                  <a:cubicBezTo>
                    <a:pt x="1743" y="5792"/>
                    <a:pt x="1721" y="5588"/>
                    <a:pt x="1585" y="5566"/>
                  </a:cubicBezTo>
                  <a:cubicBezTo>
                    <a:pt x="1245" y="5543"/>
                    <a:pt x="861" y="5588"/>
                    <a:pt x="612" y="5339"/>
                  </a:cubicBezTo>
                  <a:cubicBezTo>
                    <a:pt x="385" y="5091"/>
                    <a:pt x="521" y="4864"/>
                    <a:pt x="679" y="4615"/>
                  </a:cubicBezTo>
                  <a:cubicBezTo>
                    <a:pt x="951" y="4208"/>
                    <a:pt x="1132" y="3778"/>
                    <a:pt x="1245" y="3303"/>
                  </a:cubicBezTo>
                  <a:cubicBezTo>
                    <a:pt x="1336" y="2805"/>
                    <a:pt x="1381" y="2307"/>
                    <a:pt x="1336" y="1786"/>
                  </a:cubicBezTo>
                  <a:cubicBezTo>
                    <a:pt x="1313" y="1198"/>
                    <a:pt x="1223" y="632"/>
                    <a:pt x="1064" y="66"/>
                  </a:cubicBezTo>
                  <a:cubicBezTo>
                    <a:pt x="1046" y="21"/>
                    <a:pt x="1013" y="1"/>
                    <a:pt x="98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3553675" y="628525"/>
              <a:ext cx="499050" cy="119975"/>
            </a:xfrm>
            <a:custGeom>
              <a:avLst/>
              <a:gdLst/>
              <a:ahLst/>
              <a:cxnLst/>
              <a:rect l="l" t="t" r="r" b="b"/>
              <a:pathLst>
                <a:path w="19962" h="4799" extrusionOk="0">
                  <a:moveTo>
                    <a:pt x="15164" y="837"/>
                  </a:moveTo>
                  <a:lnTo>
                    <a:pt x="15164" y="860"/>
                  </a:lnTo>
                  <a:lnTo>
                    <a:pt x="17201" y="860"/>
                  </a:lnTo>
                  <a:cubicBezTo>
                    <a:pt x="17449" y="860"/>
                    <a:pt x="17631" y="1041"/>
                    <a:pt x="17653" y="1290"/>
                  </a:cubicBezTo>
                  <a:cubicBezTo>
                    <a:pt x="17653" y="1426"/>
                    <a:pt x="17676" y="1562"/>
                    <a:pt x="17676" y="1675"/>
                  </a:cubicBezTo>
                  <a:cubicBezTo>
                    <a:pt x="17721" y="3463"/>
                    <a:pt x="17721" y="3463"/>
                    <a:pt x="15933" y="3508"/>
                  </a:cubicBezTo>
                  <a:cubicBezTo>
                    <a:pt x="15182" y="3526"/>
                    <a:pt x="14447" y="3560"/>
                    <a:pt x="13714" y="3560"/>
                  </a:cubicBezTo>
                  <a:cubicBezTo>
                    <a:pt x="13540" y="3560"/>
                    <a:pt x="13368" y="3558"/>
                    <a:pt x="13195" y="3553"/>
                  </a:cubicBezTo>
                  <a:cubicBezTo>
                    <a:pt x="12470" y="3531"/>
                    <a:pt x="12357" y="3395"/>
                    <a:pt x="12335" y="2648"/>
                  </a:cubicBezTo>
                  <a:cubicBezTo>
                    <a:pt x="12312" y="815"/>
                    <a:pt x="12199" y="860"/>
                    <a:pt x="14077" y="837"/>
                  </a:cubicBezTo>
                  <a:close/>
                  <a:moveTo>
                    <a:pt x="6212" y="1275"/>
                  </a:moveTo>
                  <a:cubicBezTo>
                    <a:pt x="6648" y="1275"/>
                    <a:pt x="7083" y="1281"/>
                    <a:pt x="7514" y="1290"/>
                  </a:cubicBezTo>
                  <a:cubicBezTo>
                    <a:pt x="7944" y="1290"/>
                    <a:pt x="8080" y="1426"/>
                    <a:pt x="8148" y="1811"/>
                  </a:cubicBezTo>
                  <a:cubicBezTo>
                    <a:pt x="8193" y="1992"/>
                    <a:pt x="8216" y="2173"/>
                    <a:pt x="8238" y="2354"/>
                  </a:cubicBezTo>
                  <a:cubicBezTo>
                    <a:pt x="8374" y="3712"/>
                    <a:pt x="8216" y="3870"/>
                    <a:pt x="6790" y="3938"/>
                  </a:cubicBezTo>
                  <a:cubicBezTo>
                    <a:pt x="6609" y="3946"/>
                    <a:pt x="6428" y="3948"/>
                    <a:pt x="6247" y="3948"/>
                  </a:cubicBezTo>
                  <a:cubicBezTo>
                    <a:pt x="5885" y="3948"/>
                    <a:pt x="5522" y="3938"/>
                    <a:pt x="5160" y="3938"/>
                  </a:cubicBezTo>
                  <a:cubicBezTo>
                    <a:pt x="4768" y="3938"/>
                    <a:pt x="4376" y="3948"/>
                    <a:pt x="3983" y="3948"/>
                  </a:cubicBezTo>
                  <a:cubicBezTo>
                    <a:pt x="3787" y="3948"/>
                    <a:pt x="3591" y="3946"/>
                    <a:pt x="3395" y="3938"/>
                  </a:cubicBezTo>
                  <a:cubicBezTo>
                    <a:pt x="2897" y="3915"/>
                    <a:pt x="2693" y="3757"/>
                    <a:pt x="2671" y="3304"/>
                  </a:cubicBezTo>
                  <a:cubicBezTo>
                    <a:pt x="2603" y="1494"/>
                    <a:pt x="2422" y="1358"/>
                    <a:pt x="4368" y="1313"/>
                  </a:cubicBezTo>
                  <a:cubicBezTo>
                    <a:pt x="4978" y="1286"/>
                    <a:pt x="5596" y="1275"/>
                    <a:pt x="6212" y="1275"/>
                  </a:cubicBezTo>
                  <a:close/>
                  <a:moveTo>
                    <a:pt x="13376" y="0"/>
                  </a:moveTo>
                  <a:cubicBezTo>
                    <a:pt x="13014" y="0"/>
                    <a:pt x="12652" y="45"/>
                    <a:pt x="12289" y="91"/>
                  </a:cubicBezTo>
                  <a:cubicBezTo>
                    <a:pt x="11905" y="136"/>
                    <a:pt x="11588" y="294"/>
                    <a:pt x="11497" y="702"/>
                  </a:cubicBezTo>
                  <a:cubicBezTo>
                    <a:pt x="11457" y="1044"/>
                    <a:pt x="11184" y="1279"/>
                    <a:pt x="10853" y="1279"/>
                  </a:cubicBezTo>
                  <a:cubicBezTo>
                    <a:pt x="10812" y="1279"/>
                    <a:pt x="10770" y="1275"/>
                    <a:pt x="10728" y="1267"/>
                  </a:cubicBezTo>
                  <a:cubicBezTo>
                    <a:pt x="10411" y="1267"/>
                    <a:pt x="10094" y="1290"/>
                    <a:pt x="9777" y="1290"/>
                  </a:cubicBezTo>
                  <a:cubicBezTo>
                    <a:pt x="9712" y="1294"/>
                    <a:pt x="9648" y="1296"/>
                    <a:pt x="9586" y="1296"/>
                  </a:cubicBezTo>
                  <a:cubicBezTo>
                    <a:pt x="9240" y="1296"/>
                    <a:pt x="8947" y="1221"/>
                    <a:pt x="8736" y="837"/>
                  </a:cubicBezTo>
                  <a:cubicBezTo>
                    <a:pt x="8568" y="585"/>
                    <a:pt x="8283" y="450"/>
                    <a:pt x="7990" y="450"/>
                  </a:cubicBezTo>
                  <a:cubicBezTo>
                    <a:pt x="7967" y="450"/>
                    <a:pt x="7944" y="451"/>
                    <a:pt x="7921" y="453"/>
                  </a:cubicBezTo>
                  <a:cubicBezTo>
                    <a:pt x="7420" y="438"/>
                    <a:pt x="6918" y="431"/>
                    <a:pt x="6417" y="431"/>
                  </a:cubicBezTo>
                  <a:cubicBezTo>
                    <a:pt x="5334" y="431"/>
                    <a:pt x="4251" y="466"/>
                    <a:pt x="3169" y="543"/>
                  </a:cubicBezTo>
                  <a:cubicBezTo>
                    <a:pt x="2716" y="589"/>
                    <a:pt x="2241" y="656"/>
                    <a:pt x="1969" y="1064"/>
                  </a:cubicBezTo>
                  <a:cubicBezTo>
                    <a:pt x="1780" y="1317"/>
                    <a:pt x="1568" y="1393"/>
                    <a:pt x="1327" y="1393"/>
                  </a:cubicBezTo>
                  <a:cubicBezTo>
                    <a:pt x="1222" y="1393"/>
                    <a:pt x="1112" y="1379"/>
                    <a:pt x="996" y="1358"/>
                  </a:cubicBezTo>
                  <a:cubicBezTo>
                    <a:pt x="892" y="1320"/>
                    <a:pt x="780" y="1302"/>
                    <a:pt x="667" y="1302"/>
                  </a:cubicBezTo>
                  <a:cubicBezTo>
                    <a:pt x="509" y="1302"/>
                    <a:pt x="349" y="1337"/>
                    <a:pt x="204" y="1403"/>
                  </a:cubicBezTo>
                  <a:cubicBezTo>
                    <a:pt x="113" y="1494"/>
                    <a:pt x="45" y="1607"/>
                    <a:pt x="0" y="1720"/>
                  </a:cubicBezTo>
                  <a:cubicBezTo>
                    <a:pt x="0" y="1788"/>
                    <a:pt x="68" y="1901"/>
                    <a:pt x="136" y="1946"/>
                  </a:cubicBezTo>
                  <a:cubicBezTo>
                    <a:pt x="227" y="2037"/>
                    <a:pt x="340" y="2105"/>
                    <a:pt x="475" y="2128"/>
                  </a:cubicBezTo>
                  <a:cubicBezTo>
                    <a:pt x="1403" y="2173"/>
                    <a:pt x="1833" y="2512"/>
                    <a:pt x="1833" y="3531"/>
                  </a:cubicBezTo>
                  <a:cubicBezTo>
                    <a:pt x="1811" y="4368"/>
                    <a:pt x="2263" y="4708"/>
                    <a:pt x="3123" y="4775"/>
                  </a:cubicBezTo>
                  <a:cubicBezTo>
                    <a:pt x="3365" y="4783"/>
                    <a:pt x="3606" y="4786"/>
                    <a:pt x="3848" y="4786"/>
                  </a:cubicBezTo>
                  <a:cubicBezTo>
                    <a:pt x="4330" y="4786"/>
                    <a:pt x="4813" y="4775"/>
                    <a:pt x="5296" y="4775"/>
                  </a:cubicBezTo>
                  <a:lnTo>
                    <a:pt x="5296" y="4798"/>
                  </a:lnTo>
                  <a:lnTo>
                    <a:pt x="6111" y="4798"/>
                  </a:lnTo>
                  <a:cubicBezTo>
                    <a:pt x="6745" y="4753"/>
                    <a:pt x="7378" y="4753"/>
                    <a:pt x="8012" y="4662"/>
                  </a:cubicBezTo>
                  <a:cubicBezTo>
                    <a:pt x="8578" y="4640"/>
                    <a:pt x="9030" y="4187"/>
                    <a:pt x="9076" y="3621"/>
                  </a:cubicBezTo>
                  <a:cubicBezTo>
                    <a:pt x="9098" y="3485"/>
                    <a:pt x="9121" y="3372"/>
                    <a:pt x="9121" y="3236"/>
                  </a:cubicBezTo>
                  <a:cubicBezTo>
                    <a:pt x="9121" y="2467"/>
                    <a:pt x="9098" y="2376"/>
                    <a:pt x="10094" y="2354"/>
                  </a:cubicBezTo>
                  <a:cubicBezTo>
                    <a:pt x="10411" y="2354"/>
                    <a:pt x="10728" y="2354"/>
                    <a:pt x="11045" y="2376"/>
                  </a:cubicBezTo>
                  <a:cubicBezTo>
                    <a:pt x="11226" y="2376"/>
                    <a:pt x="11384" y="2512"/>
                    <a:pt x="11407" y="2693"/>
                  </a:cubicBezTo>
                  <a:cubicBezTo>
                    <a:pt x="11475" y="2920"/>
                    <a:pt x="11497" y="3146"/>
                    <a:pt x="11520" y="3350"/>
                  </a:cubicBezTo>
                  <a:cubicBezTo>
                    <a:pt x="11610" y="3983"/>
                    <a:pt x="11973" y="4278"/>
                    <a:pt x="12606" y="4368"/>
                  </a:cubicBezTo>
                  <a:cubicBezTo>
                    <a:pt x="13085" y="4428"/>
                    <a:pt x="13563" y="4451"/>
                    <a:pt x="14041" y="4451"/>
                  </a:cubicBezTo>
                  <a:cubicBezTo>
                    <a:pt x="15192" y="4451"/>
                    <a:pt x="16344" y="4319"/>
                    <a:pt x="17495" y="4255"/>
                  </a:cubicBezTo>
                  <a:cubicBezTo>
                    <a:pt x="18015" y="4232"/>
                    <a:pt x="18445" y="3825"/>
                    <a:pt x="18468" y="3304"/>
                  </a:cubicBezTo>
                  <a:cubicBezTo>
                    <a:pt x="18513" y="2942"/>
                    <a:pt x="18536" y="2580"/>
                    <a:pt x="18536" y="2241"/>
                  </a:cubicBezTo>
                  <a:cubicBezTo>
                    <a:pt x="18513" y="1856"/>
                    <a:pt x="18717" y="1516"/>
                    <a:pt x="19056" y="1358"/>
                  </a:cubicBezTo>
                  <a:cubicBezTo>
                    <a:pt x="19373" y="1200"/>
                    <a:pt x="19735" y="1086"/>
                    <a:pt x="19916" y="747"/>
                  </a:cubicBezTo>
                  <a:cubicBezTo>
                    <a:pt x="19962" y="634"/>
                    <a:pt x="19962" y="498"/>
                    <a:pt x="19916" y="385"/>
                  </a:cubicBezTo>
                  <a:cubicBezTo>
                    <a:pt x="19894" y="317"/>
                    <a:pt x="19781" y="272"/>
                    <a:pt x="19690" y="249"/>
                  </a:cubicBezTo>
                  <a:cubicBezTo>
                    <a:pt x="19643" y="235"/>
                    <a:pt x="19597" y="229"/>
                    <a:pt x="19553" y="229"/>
                  </a:cubicBezTo>
                  <a:cubicBezTo>
                    <a:pt x="19265" y="229"/>
                    <a:pt x="19034" y="483"/>
                    <a:pt x="18755" y="483"/>
                  </a:cubicBezTo>
                  <a:cubicBezTo>
                    <a:pt x="18727" y="483"/>
                    <a:pt x="18700" y="481"/>
                    <a:pt x="18672" y="475"/>
                  </a:cubicBezTo>
                  <a:cubicBezTo>
                    <a:pt x="18341" y="409"/>
                    <a:pt x="18140" y="22"/>
                    <a:pt x="17754" y="22"/>
                  </a:cubicBezTo>
                  <a:cubicBezTo>
                    <a:pt x="17743" y="22"/>
                    <a:pt x="17732" y="22"/>
                    <a:pt x="17721" y="23"/>
                  </a:cubicBezTo>
                  <a:cubicBezTo>
                    <a:pt x="17685" y="27"/>
                    <a:pt x="17649" y="29"/>
                    <a:pt x="17612" y="29"/>
                  </a:cubicBezTo>
                  <a:cubicBezTo>
                    <a:pt x="17468" y="29"/>
                    <a:pt x="17323" y="0"/>
                    <a:pt x="1717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957325" y="2137650"/>
              <a:ext cx="286300" cy="262050"/>
            </a:xfrm>
            <a:custGeom>
              <a:avLst/>
              <a:gdLst/>
              <a:ahLst/>
              <a:cxnLst/>
              <a:rect l="l" t="t" r="r" b="b"/>
              <a:pathLst>
                <a:path w="11452" h="10482" extrusionOk="0">
                  <a:moveTo>
                    <a:pt x="3915" y="1"/>
                  </a:moveTo>
                  <a:cubicBezTo>
                    <a:pt x="3285" y="1"/>
                    <a:pt x="2782" y="67"/>
                    <a:pt x="2512" y="221"/>
                  </a:cubicBezTo>
                  <a:cubicBezTo>
                    <a:pt x="1018" y="1081"/>
                    <a:pt x="0" y="9817"/>
                    <a:pt x="837" y="10224"/>
                  </a:cubicBezTo>
                  <a:cubicBezTo>
                    <a:pt x="1189" y="10405"/>
                    <a:pt x="2269" y="10482"/>
                    <a:pt x="3447" y="10482"/>
                  </a:cubicBezTo>
                  <a:cubicBezTo>
                    <a:pt x="5076" y="10482"/>
                    <a:pt x="6891" y="10335"/>
                    <a:pt x="7220" y="10111"/>
                  </a:cubicBezTo>
                  <a:cubicBezTo>
                    <a:pt x="7604" y="9885"/>
                    <a:pt x="7899" y="9545"/>
                    <a:pt x="8057" y="9138"/>
                  </a:cubicBezTo>
                  <a:cubicBezTo>
                    <a:pt x="8193" y="8821"/>
                    <a:pt x="8261" y="8459"/>
                    <a:pt x="8261" y="8097"/>
                  </a:cubicBezTo>
                  <a:cubicBezTo>
                    <a:pt x="9098" y="7780"/>
                    <a:pt x="9596" y="7350"/>
                    <a:pt x="9460" y="6037"/>
                  </a:cubicBezTo>
                  <a:cubicBezTo>
                    <a:pt x="9732" y="5992"/>
                    <a:pt x="10003" y="5879"/>
                    <a:pt x="10252" y="5721"/>
                  </a:cubicBezTo>
                  <a:cubicBezTo>
                    <a:pt x="11339" y="5019"/>
                    <a:pt x="10569" y="3887"/>
                    <a:pt x="10569" y="3887"/>
                  </a:cubicBezTo>
                  <a:cubicBezTo>
                    <a:pt x="10728" y="3729"/>
                    <a:pt x="10863" y="3548"/>
                    <a:pt x="10954" y="3344"/>
                  </a:cubicBezTo>
                  <a:cubicBezTo>
                    <a:pt x="11248" y="2824"/>
                    <a:pt x="11452" y="2032"/>
                    <a:pt x="10524" y="1443"/>
                  </a:cubicBezTo>
                  <a:cubicBezTo>
                    <a:pt x="9397" y="715"/>
                    <a:pt x="5974" y="1"/>
                    <a:pt x="3915"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3031425" y="2191075"/>
              <a:ext cx="199750" cy="43775"/>
            </a:xfrm>
            <a:custGeom>
              <a:avLst/>
              <a:gdLst/>
              <a:ahLst/>
              <a:cxnLst/>
              <a:rect l="l" t="t" r="r" b="b"/>
              <a:pathLst>
                <a:path w="7990" h="1751" extrusionOk="0">
                  <a:moveTo>
                    <a:pt x="4133" y="1"/>
                  </a:moveTo>
                  <a:cubicBezTo>
                    <a:pt x="4030" y="1"/>
                    <a:pt x="3928" y="3"/>
                    <a:pt x="3826" y="8"/>
                  </a:cubicBezTo>
                  <a:cubicBezTo>
                    <a:pt x="2739" y="121"/>
                    <a:pt x="91" y="755"/>
                    <a:pt x="1" y="755"/>
                  </a:cubicBezTo>
                  <a:cubicBezTo>
                    <a:pt x="114" y="755"/>
                    <a:pt x="4391" y="823"/>
                    <a:pt x="5297" y="981"/>
                  </a:cubicBezTo>
                  <a:cubicBezTo>
                    <a:pt x="6225" y="1162"/>
                    <a:pt x="7266" y="1434"/>
                    <a:pt x="7605" y="1750"/>
                  </a:cubicBezTo>
                  <a:cubicBezTo>
                    <a:pt x="7764" y="1592"/>
                    <a:pt x="7899" y="1411"/>
                    <a:pt x="7990" y="1207"/>
                  </a:cubicBezTo>
                  <a:cubicBezTo>
                    <a:pt x="6873" y="427"/>
                    <a:pt x="5520" y="1"/>
                    <a:pt x="413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3043325" y="2262025"/>
              <a:ext cx="170325" cy="26575"/>
            </a:xfrm>
            <a:custGeom>
              <a:avLst/>
              <a:gdLst/>
              <a:ahLst/>
              <a:cxnLst/>
              <a:rect l="l" t="t" r="r" b="b"/>
              <a:pathLst>
                <a:path w="6813" h="1063" extrusionOk="0">
                  <a:moveTo>
                    <a:pt x="3980" y="1"/>
                  </a:moveTo>
                  <a:cubicBezTo>
                    <a:pt x="2336" y="1"/>
                    <a:pt x="77" y="681"/>
                    <a:pt x="0" y="700"/>
                  </a:cubicBezTo>
                  <a:lnTo>
                    <a:pt x="6020" y="1062"/>
                  </a:lnTo>
                  <a:cubicBezTo>
                    <a:pt x="6292" y="1017"/>
                    <a:pt x="6563" y="904"/>
                    <a:pt x="6812" y="746"/>
                  </a:cubicBezTo>
                  <a:cubicBezTo>
                    <a:pt x="6156" y="429"/>
                    <a:pt x="5454" y="202"/>
                    <a:pt x="4753" y="67"/>
                  </a:cubicBezTo>
                  <a:cubicBezTo>
                    <a:pt x="4522" y="21"/>
                    <a:pt x="4260" y="1"/>
                    <a:pt x="398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3056325" y="2340075"/>
              <a:ext cx="107525" cy="26100"/>
            </a:xfrm>
            <a:custGeom>
              <a:avLst/>
              <a:gdLst/>
              <a:ahLst/>
              <a:cxnLst/>
              <a:rect l="l" t="t" r="r" b="b"/>
              <a:pathLst>
                <a:path w="4301" h="1044" extrusionOk="0">
                  <a:moveTo>
                    <a:pt x="4301" y="0"/>
                  </a:moveTo>
                  <a:lnTo>
                    <a:pt x="1" y="407"/>
                  </a:lnTo>
                  <a:cubicBezTo>
                    <a:pt x="1" y="407"/>
                    <a:pt x="2375" y="1043"/>
                    <a:pt x="3964" y="1043"/>
                  </a:cubicBezTo>
                  <a:cubicBezTo>
                    <a:pt x="4016" y="1043"/>
                    <a:pt x="4069" y="1043"/>
                    <a:pt x="4120" y="1041"/>
                  </a:cubicBezTo>
                  <a:cubicBezTo>
                    <a:pt x="4233" y="702"/>
                    <a:pt x="4301" y="362"/>
                    <a:pt x="430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3927100" y="1510600"/>
              <a:ext cx="200325" cy="229950"/>
            </a:xfrm>
            <a:custGeom>
              <a:avLst/>
              <a:gdLst/>
              <a:ahLst/>
              <a:cxnLst/>
              <a:rect l="l" t="t" r="r" b="b"/>
              <a:pathLst>
                <a:path w="8013" h="9198" extrusionOk="0">
                  <a:moveTo>
                    <a:pt x="0" y="0"/>
                  </a:moveTo>
                  <a:lnTo>
                    <a:pt x="0" y="6405"/>
                  </a:lnTo>
                  <a:cubicBezTo>
                    <a:pt x="0" y="6405"/>
                    <a:pt x="181" y="8284"/>
                    <a:pt x="2671" y="8985"/>
                  </a:cubicBezTo>
                  <a:cubicBezTo>
                    <a:pt x="3176" y="9132"/>
                    <a:pt x="3674" y="9197"/>
                    <a:pt x="4150" y="9197"/>
                  </a:cubicBezTo>
                  <a:cubicBezTo>
                    <a:pt x="6021" y="9197"/>
                    <a:pt x="7542" y="8194"/>
                    <a:pt x="7740" y="7220"/>
                  </a:cubicBezTo>
                  <a:cubicBezTo>
                    <a:pt x="8012" y="5885"/>
                    <a:pt x="7854" y="295"/>
                    <a:pt x="7831" y="182"/>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3819025" y="3178025"/>
              <a:ext cx="475875" cy="213875"/>
            </a:xfrm>
            <a:custGeom>
              <a:avLst/>
              <a:gdLst/>
              <a:ahLst/>
              <a:cxnLst/>
              <a:rect l="l" t="t" r="r" b="b"/>
              <a:pathLst>
                <a:path w="19035" h="8555" extrusionOk="0">
                  <a:moveTo>
                    <a:pt x="18287" y="0"/>
                  </a:moveTo>
                  <a:cubicBezTo>
                    <a:pt x="18197" y="23"/>
                    <a:pt x="18106" y="23"/>
                    <a:pt x="18016" y="23"/>
                  </a:cubicBezTo>
                  <a:cubicBezTo>
                    <a:pt x="15820" y="204"/>
                    <a:pt x="13625" y="362"/>
                    <a:pt x="11430" y="521"/>
                  </a:cubicBezTo>
                  <a:cubicBezTo>
                    <a:pt x="9642" y="656"/>
                    <a:pt x="7854" y="815"/>
                    <a:pt x="6089" y="973"/>
                  </a:cubicBezTo>
                  <a:cubicBezTo>
                    <a:pt x="4979" y="1067"/>
                    <a:pt x="3859" y="1118"/>
                    <a:pt x="2743" y="1118"/>
                  </a:cubicBezTo>
                  <a:cubicBezTo>
                    <a:pt x="2242" y="1118"/>
                    <a:pt x="1743" y="1107"/>
                    <a:pt x="1245" y="1086"/>
                  </a:cubicBezTo>
                  <a:cubicBezTo>
                    <a:pt x="974" y="1086"/>
                    <a:pt x="521" y="1064"/>
                    <a:pt x="1" y="1041"/>
                  </a:cubicBezTo>
                  <a:lnTo>
                    <a:pt x="1" y="1041"/>
                  </a:lnTo>
                  <a:lnTo>
                    <a:pt x="680" y="8555"/>
                  </a:lnTo>
                  <a:lnTo>
                    <a:pt x="19034" y="8555"/>
                  </a:lnTo>
                  <a:lnTo>
                    <a:pt x="18287"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295100" y="3167275"/>
              <a:ext cx="464550" cy="224625"/>
            </a:xfrm>
            <a:custGeom>
              <a:avLst/>
              <a:gdLst/>
              <a:ahLst/>
              <a:cxnLst/>
              <a:rect l="l" t="t" r="r" b="b"/>
              <a:pathLst>
                <a:path w="18582" h="8985" extrusionOk="0">
                  <a:moveTo>
                    <a:pt x="0" y="0"/>
                  </a:moveTo>
                  <a:lnTo>
                    <a:pt x="204" y="8985"/>
                  </a:lnTo>
                  <a:lnTo>
                    <a:pt x="18581" y="8985"/>
                  </a:lnTo>
                  <a:lnTo>
                    <a:pt x="18400" y="1335"/>
                  </a:lnTo>
                  <a:cubicBezTo>
                    <a:pt x="17721" y="1313"/>
                    <a:pt x="17155" y="1290"/>
                    <a:pt x="16929" y="1267"/>
                  </a:cubicBezTo>
                  <a:cubicBezTo>
                    <a:pt x="15368" y="1222"/>
                    <a:pt x="13806" y="1200"/>
                    <a:pt x="12222" y="1109"/>
                  </a:cubicBezTo>
                  <a:cubicBezTo>
                    <a:pt x="10117" y="1018"/>
                    <a:pt x="8035" y="860"/>
                    <a:pt x="5930" y="724"/>
                  </a:cubicBezTo>
                  <a:cubicBezTo>
                    <a:pt x="3938" y="588"/>
                    <a:pt x="1969" y="340"/>
                    <a:pt x="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41">
            <a:extLst>
              <a:ext uri="{FF2B5EF4-FFF2-40B4-BE49-F238E27FC236}">
                <a16:creationId xmlns:a16="http://schemas.microsoft.com/office/drawing/2014/main" id="{E55B5340-7C9F-4D7F-9FD7-0BA615B12EAE}"/>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Problem Statement</a:t>
            </a:r>
            <a:endParaRPr b="1" dirty="0"/>
          </a:p>
        </p:txBody>
      </p:sp>
      <p:sp>
        <p:nvSpPr>
          <p:cNvPr id="654" name="Google Shape;654;p42"/>
          <p:cNvSpPr txBox="1">
            <a:spLocks noGrp="1"/>
          </p:cNvSpPr>
          <p:nvPr>
            <p:ph type="subTitle" idx="1"/>
          </p:nvPr>
        </p:nvSpPr>
        <p:spPr>
          <a:xfrm>
            <a:off x="2765324" y="1365098"/>
            <a:ext cx="5482921" cy="3054502"/>
          </a:xfrm>
          <a:prstGeom prst="rect">
            <a:avLst/>
          </a:prstGeom>
        </p:spPr>
        <p:txBody>
          <a:bodyPr spcFirstLastPara="1" wrap="square" lIns="91425" tIns="91425" rIns="91425" bIns="91425" anchor="t" anchorCtr="0">
            <a:noAutofit/>
          </a:bodyPr>
          <a:lstStyle/>
          <a:p>
            <a:pPr marL="370499" indent="-342900"/>
            <a:r>
              <a:rPr lang="en-US" dirty="0"/>
              <a:t>During Covid 19 Pandemic, hospitals and doctors encountered the most challenging experiences and inevitable issues like anticipation of number of patients, lack of resources, efficient tracking and accessibility to medical provisions. </a:t>
            </a:r>
          </a:p>
          <a:p>
            <a:pPr marL="370499" indent="-342900"/>
            <a:endParaRPr lang="en-US" dirty="0"/>
          </a:p>
          <a:p>
            <a:pPr marL="370499" indent="-342900"/>
            <a:r>
              <a:rPr lang="en-US" dirty="0"/>
              <a:t>In order to restrain from repeating the same mistake, be it Covid 19 or any other medical issue, the provision of medical services should be the top priority.  </a:t>
            </a:r>
          </a:p>
          <a:p>
            <a:pPr marL="27599" lvl="0" indent="0" algn="l" rtl="0">
              <a:spcBef>
                <a:spcPts val="0"/>
              </a:spcBef>
              <a:spcAft>
                <a:spcPts val="0"/>
              </a:spcAft>
              <a:buSzPts val="900"/>
              <a:buNone/>
            </a:pPr>
            <a:endParaRPr lang="en-US" dirty="0"/>
          </a:p>
          <a:p>
            <a:pPr marL="27599" lvl="0" indent="0" algn="l" rtl="0">
              <a:spcBef>
                <a:spcPts val="0"/>
              </a:spcBef>
              <a:spcAft>
                <a:spcPts val="0"/>
              </a:spcAft>
              <a:buSzPts val="900"/>
              <a:buNone/>
            </a:pPr>
            <a:endParaRPr dirty="0"/>
          </a:p>
        </p:txBody>
      </p:sp>
      <p:grpSp>
        <p:nvGrpSpPr>
          <p:cNvPr id="667" name="Google Shape;667;p42"/>
          <p:cNvGrpSpPr/>
          <p:nvPr/>
        </p:nvGrpSpPr>
        <p:grpSpPr>
          <a:xfrm>
            <a:off x="788918" y="1280330"/>
            <a:ext cx="1671458" cy="3546280"/>
            <a:chOff x="892205" y="1877744"/>
            <a:chExt cx="2153108" cy="4568183"/>
          </a:xfrm>
        </p:grpSpPr>
        <p:sp>
          <p:nvSpPr>
            <p:cNvPr id="668" name="Google Shape;668;p42"/>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Picture 60">
            <a:extLst>
              <a:ext uri="{FF2B5EF4-FFF2-40B4-BE49-F238E27FC236}">
                <a16:creationId xmlns:a16="http://schemas.microsoft.com/office/drawing/2014/main" id="{B10F7114-6774-4DBC-884E-42248F5A3786}"/>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2"/>
          <p:cNvSpPr txBox="1">
            <a:spLocks noGrp="1"/>
          </p:cNvSpPr>
          <p:nvPr>
            <p:ph type="title"/>
          </p:nvPr>
        </p:nvSpPr>
        <p:spPr>
          <a:xfrm>
            <a:off x="2576462" y="377793"/>
            <a:ext cx="3991076"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Problem Statement…….</a:t>
            </a:r>
            <a:endParaRPr b="1" dirty="0"/>
          </a:p>
        </p:txBody>
      </p:sp>
      <p:sp>
        <p:nvSpPr>
          <p:cNvPr id="654" name="Google Shape;654;p42"/>
          <p:cNvSpPr txBox="1">
            <a:spLocks noGrp="1"/>
          </p:cNvSpPr>
          <p:nvPr>
            <p:ph type="subTitle" idx="1"/>
          </p:nvPr>
        </p:nvSpPr>
        <p:spPr>
          <a:xfrm>
            <a:off x="2765324" y="1365098"/>
            <a:ext cx="5482921" cy="2974673"/>
          </a:xfrm>
          <a:prstGeom prst="rect">
            <a:avLst/>
          </a:prstGeom>
        </p:spPr>
        <p:txBody>
          <a:bodyPr spcFirstLastPara="1" wrap="square" lIns="91425" tIns="91425" rIns="91425" bIns="91425" anchor="t" anchorCtr="0">
            <a:noAutofit/>
          </a:bodyPr>
          <a:lstStyle/>
          <a:p>
            <a:pPr marL="171450" indent="-171450" algn="just">
              <a:spcAft>
                <a:spcPts val="1600"/>
              </a:spcAft>
              <a:buFont typeface="Arial" panose="020B0604020202020204" pitchFamily="34" charset="0"/>
              <a:buChar char="•"/>
            </a:pPr>
            <a:r>
              <a:rPr lang="en-US" sz="2000" dirty="0"/>
              <a:t>Thus, this project aims to produce a robust real-time application that helps to bring patients, doctors, insurance agents and pharmacists together under one umbrella. </a:t>
            </a:r>
          </a:p>
          <a:p>
            <a:pPr marL="171450" lvl="0" indent="-171450" algn="just" rtl="0">
              <a:spcBef>
                <a:spcPts val="0"/>
              </a:spcBef>
              <a:spcAft>
                <a:spcPts val="1600"/>
              </a:spcAft>
              <a:buFont typeface="Arial" panose="020B0604020202020204" pitchFamily="34" charset="0"/>
              <a:buChar char="•"/>
            </a:pPr>
            <a:r>
              <a:rPr lang="en-US" sz="2000" dirty="0"/>
              <a:t>We have designed and developed an ecosystem which follows its operations inter-cities as well as inter-state. This application can be easily scaled up globally. </a:t>
            </a:r>
          </a:p>
          <a:p>
            <a:pPr marL="171450" lvl="0" indent="-171450" algn="just" rtl="0">
              <a:spcBef>
                <a:spcPts val="0"/>
              </a:spcBef>
              <a:spcAft>
                <a:spcPts val="1600"/>
              </a:spcAft>
              <a:buFont typeface="Arial" panose="020B0604020202020204" pitchFamily="34" charset="0"/>
              <a:buChar char="•"/>
            </a:pPr>
            <a:r>
              <a:rPr lang="en-US" dirty="0"/>
              <a:t>This application demonstrates the reliability, sturdiness and robustness of our ecosystem.</a:t>
            </a:r>
            <a:endParaRPr lang="en-US" sz="2000" dirty="0"/>
          </a:p>
        </p:txBody>
      </p:sp>
      <p:grpSp>
        <p:nvGrpSpPr>
          <p:cNvPr id="667" name="Google Shape;667;p42"/>
          <p:cNvGrpSpPr/>
          <p:nvPr/>
        </p:nvGrpSpPr>
        <p:grpSpPr>
          <a:xfrm>
            <a:off x="788918" y="1280330"/>
            <a:ext cx="1671458" cy="3546280"/>
            <a:chOff x="892205" y="1877744"/>
            <a:chExt cx="2153108" cy="4568183"/>
          </a:xfrm>
        </p:grpSpPr>
        <p:sp>
          <p:nvSpPr>
            <p:cNvPr id="668" name="Google Shape;668;p42"/>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Picture 60">
            <a:extLst>
              <a:ext uri="{FF2B5EF4-FFF2-40B4-BE49-F238E27FC236}">
                <a16:creationId xmlns:a16="http://schemas.microsoft.com/office/drawing/2014/main" id="{B10F7114-6774-4DBC-884E-42248F5A3786}"/>
              </a:ext>
            </a:extLst>
          </p:cNvPr>
          <p:cNvPicPr>
            <a:picLocks noChangeAspect="1"/>
          </p:cNvPicPr>
          <p:nvPr/>
        </p:nvPicPr>
        <p:blipFill>
          <a:blip r:embed="rId3"/>
          <a:stretch>
            <a:fillRect/>
          </a:stretch>
        </p:blipFill>
        <p:spPr>
          <a:xfrm>
            <a:off x="8151560" y="96808"/>
            <a:ext cx="882371" cy="882371"/>
          </a:xfrm>
          <a:prstGeom prst="rect">
            <a:avLst/>
          </a:prstGeom>
        </p:spPr>
      </p:pic>
    </p:spTree>
    <p:extLst>
      <p:ext uri="{BB962C8B-B14F-4D97-AF65-F5344CB8AC3E}">
        <p14:creationId xmlns:p14="http://schemas.microsoft.com/office/powerpoint/2010/main" val="200934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52"/>
          <p:cNvSpPr txBox="1">
            <a:spLocks noGrp="1"/>
          </p:cNvSpPr>
          <p:nvPr>
            <p:ph type="title"/>
          </p:nvPr>
        </p:nvSpPr>
        <p:spPr>
          <a:xfrm>
            <a:off x="718968" y="314187"/>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Project Idea</a:t>
            </a:r>
            <a:endParaRPr b="1" dirty="0"/>
          </a:p>
        </p:txBody>
      </p:sp>
      <p:grpSp>
        <p:nvGrpSpPr>
          <p:cNvPr id="1338" name="Google Shape;1338;p52"/>
          <p:cNvGrpSpPr/>
          <p:nvPr/>
        </p:nvGrpSpPr>
        <p:grpSpPr>
          <a:xfrm>
            <a:off x="3344174" y="1128028"/>
            <a:ext cx="1217772" cy="3727159"/>
            <a:chOff x="3344174" y="1128028"/>
            <a:chExt cx="1217772" cy="3727159"/>
          </a:xfrm>
        </p:grpSpPr>
        <p:sp>
          <p:nvSpPr>
            <p:cNvPr id="1339" name="Google Shape;1339;p52"/>
            <p:cNvSpPr/>
            <p:nvPr/>
          </p:nvSpPr>
          <p:spPr>
            <a:xfrm>
              <a:off x="3624772" y="4650067"/>
              <a:ext cx="544113" cy="186916"/>
            </a:xfrm>
            <a:custGeom>
              <a:avLst/>
              <a:gdLst/>
              <a:ahLst/>
              <a:cxnLst/>
              <a:rect l="l" t="t" r="r" b="b"/>
              <a:pathLst>
                <a:path w="16977" h="5832" extrusionOk="0">
                  <a:moveTo>
                    <a:pt x="8088" y="0"/>
                  </a:moveTo>
                  <a:cubicBezTo>
                    <a:pt x="8088" y="0"/>
                    <a:pt x="7469" y="1420"/>
                    <a:pt x="6834" y="1838"/>
                  </a:cubicBezTo>
                  <a:cubicBezTo>
                    <a:pt x="6199" y="2256"/>
                    <a:pt x="3476" y="3141"/>
                    <a:pt x="1939" y="3776"/>
                  </a:cubicBezTo>
                  <a:cubicBezTo>
                    <a:pt x="1070" y="4144"/>
                    <a:pt x="1" y="5247"/>
                    <a:pt x="1" y="5831"/>
                  </a:cubicBezTo>
                  <a:lnTo>
                    <a:pt x="16976" y="5831"/>
                  </a:lnTo>
                  <a:lnTo>
                    <a:pt x="16459" y="2089"/>
                  </a:lnTo>
                  <a:lnTo>
                    <a:pt x="8088" y="0"/>
                  </a:lnTo>
                  <a:close/>
                </a:path>
              </a:pathLst>
            </a:custGeom>
            <a:solidFill>
              <a:srgbClr val="F38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3597465" y="4708942"/>
              <a:ext cx="645327" cy="146244"/>
            </a:xfrm>
            <a:custGeom>
              <a:avLst/>
              <a:gdLst/>
              <a:ahLst/>
              <a:cxnLst/>
              <a:rect l="l" t="t" r="r" b="b"/>
              <a:pathLst>
                <a:path w="20135" h="4563" extrusionOk="0">
                  <a:moveTo>
                    <a:pt x="6734" y="1"/>
                  </a:moveTo>
                  <a:cubicBezTo>
                    <a:pt x="5798" y="519"/>
                    <a:pt x="2841" y="1839"/>
                    <a:pt x="1488" y="2724"/>
                  </a:cubicBezTo>
                  <a:cubicBezTo>
                    <a:pt x="117" y="3627"/>
                    <a:pt x="0" y="4562"/>
                    <a:pt x="0" y="4562"/>
                  </a:cubicBezTo>
                  <a:lnTo>
                    <a:pt x="19332" y="4562"/>
                  </a:lnTo>
                  <a:cubicBezTo>
                    <a:pt x="20134" y="4562"/>
                    <a:pt x="20134" y="3359"/>
                    <a:pt x="19332" y="3359"/>
                  </a:cubicBezTo>
                  <a:lnTo>
                    <a:pt x="8572" y="3359"/>
                  </a:lnTo>
                  <a:cubicBezTo>
                    <a:pt x="8572" y="3359"/>
                    <a:pt x="8104" y="1204"/>
                    <a:pt x="673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3654226" y="2809499"/>
              <a:ext cx="539305" cy="1968575"/>
            </a:xfrm>
            <a:custGeom>
              <a:avLst/>
              <a:gdLst/>
              <a:ahLst/>
              <a:cxnLst/>
              <a:rect l="l" t="t" r="r" b="b"/>
              <a:pathLst>
                <a:path w="16827" h="61422" extrusionOk="0">
                  <a:moveTo>
                    <a:pt x="1" y="1"/>
                  </a:moveTo>
                  <a:cubicBezTo>
                    <a:pt x="1" y="84"/>
                    <a:pt x="201" y="2089"/>
                    <a:pt x="535" y="5331"/>
                  </a:cubicBezTo>
                  <a:cubicBezTo>
                    <a:pt x="2039" y="19617"/>
                    <a:pt x="6099" y="57729"/>
                    <a:pt x="6099" y="57729"/>
                  </a:cubicBezTo>
                  <a:lnTo>
                    <a:pt x="16826" y="61421"/>
                  </a:lnTo>
                  <a:lnTo>
                    <a:pt x="12181" y="5331"/>
                  </a:lnTo>
                  <a:lnTo>
                    <a:pt x="11763" y="268"/>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3908062" y="4650067"/>
              <a:ext cx="544658" cy="186916"/>
            </a:xfrm>
            <a:custGeom>
              <a:avLst/>
              <a:gdLst/>
              <a:ahLst/>
              <a:cxnLst/>
              <a:rect l="l" t="t" r="r" b="b"/>
              <a:pathLst>
                <a:path w="16994" h="5832" extrusionOk="0">
                  <a:moveTo>
                    <a:pt x="8104" y="0"/>
                  </a:moveTo>
                  <a:cubicBezTo>
                    <a:pt x="8104" y="0"/>
                    <a:pt x="7469" y="1420"/>
                    <a:pt x="6834" y="1838"/>
                  </a:cubicBezTo>
                  <a:cubicBezTo>
                    <a:pt x="6216" y="2256"/>
                    <a:pt x="3476" y="3141"/>
                    <a:pt x="1955" y="3776"/>
                  </a:cubicBezTo>
                  <a:cubicBezTo>
                    <a:pt x="1086" y="4144"/>
                    <a:pt x="0" y="5247"/>
                    <a:pt x="0" y="5831"/>
                  </a:cubicBezTo>
                  <a:lnTo>
                    <a:pt x="16993" y="5831"/>
                  </a:lnTo>
                  <a:lnTo>
                    <a:pt x="16458" y="2089"/>
                  </a:lnTo>
                  <a:lnTo>
                    <a:pt x="8104"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3881268" y="4708942"/>
              <a:ext cx="645327" cy="146244"/>
            </a:xfrm>
            <a:custGeom>
              <a:avLst/>
              <a:gdLst/>
              <a:ahLst/>
              <a:cxnLst/>
              <a:rect l="l" t="t" r="r" b="b"/>
              <a:pathLst>
                <a:path w="20135" h="4563" extrusionOk="0">
                  <a:moveTo>
                    <a:pt x="6735" y="1"/>
                  </a:moveTo>
                  <a:cubicBezTo>
                    <a:pt x="5782" y="519"/>
                    <a:pt x="2841" y="1839"/>
                    <a:pt x="1471" y="2724"/>
                  </a:cubicBezTo>
                  <a:cubicBezTo>
                    <a:pt x="101" y="3627"/>
                    <a:pt x="1" y="4562"/>
                    <a:pt x="1" y="4562"/>
                  </a:cubicBezTo>
                  <a:lnTo>
                    <a:pt x="19316" y="4562"/>
                  </a:lnTo>
                  <a:cubicBezTo>
                    <a:pt x="20135" y="4562"/>
                    <a:pt x="20135" y="3359"/>
                    <a:pt x="19316" y="3359"/>
                  </a:cubicBezTo>
                  <a:lnTo>
                    <a:pt x="8572" y="3359"/>
                  </a:lnTo>
                  <a:cubicBezTo>
                    <a:pt x="8572" y="3359"/>
                    <a:pt x="8105" y="1204"/>
                    <a:pt x="673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3937516" y="2809499"/>
              <a:ext cx="539273" cy="1968575"/>
            </a:xfrm>
            <a:custGeom>
              <a:avLst/>
              <a:gdLst/>
              <a:ahLst/>
              <a:cxnLst/>
              <a:rect l="l" t="t" r="r" b="b"/>
              <a:pathLst>
                <a:path w="16826" h="61422" extrusionOk="0">
                  <a:moveTo>
                    <a:pt x="0" y="1"/>
                  </a:moveTo>
                  <a:cubicBezTo>
                    <a:pt x="0" y="84"/>
                    <a:pt x="218" y="2089"/>
                    <a:pt x="552" y="5331"/>
                  </a:cubicBezTo>
                  <a:cubicBezTo>
                    <a:pt x="2039" y="19617"/>
                    <a:pt x="6099" y="57729"/>
                    <a:pt x="6099" y="57729"/>
                  </a:cubicBezTo>
                  <a:lnTo>
                    <a:pt x="16826" y="61421"/>
                  </a:lnTo>
                  <a:lnTo>
                    <a:pt x="12198" y="5331"/>
                  </a:lnTo>
                  <a:lnTo>
                    <a:pt x="11780" y="268"/>
                  </a:lnTo>
                  <a:lnTo>
                    <a:pt x="0"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3937516" y="2809499"/>
              <a:ext cx="390946" cy="170859"/>
            </a:xfrm>
            <a:custGeom>
              <a:avLst/>
              <a:gdLst/>
              <a:ahLst/>
              <a:cxnLst/>
              <a:rect l="l" t="t" r="r" b="b"/>
              <a:pathLst>
                <a:path w="12198" h="5331" extrusionOk="0">
                  <a:moveTo>
                    <a:pt x="0" y="1"/>
                  </a:moveTo>
                  <a:cubicBezTo>
                    <a:pt x="0" y="84"/>
                    <a:pt x="218" y="2089"/>
                    <a:pt x="552" y="5331"/>
                  </a:cubicBezTo>
                  <a:lnTo>
                    <a:pt x="12198" y="5331"/>
                  </a:lnTo>
                  <a:lnTo>
                    <a:pt x="11780" y="268"/>
                  </a:ln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2"/>
            <p:cNvSpPr/>
            <p:nvPr/>
          </p:nvSpPr>
          <p:spPr>
            <a:xfrm>
              <a:off x="3951970" y="1368211"/>
              <a:ext cx="484147" cy="661127"/>
            </a:xfrm>
            <a:custGeom>
              <a:avLst/>
              <a:gdLst/>
              <a:ahLst/>
              <a:cxnLst/>
              <a:rect l="l" t="t" r="r" b="b"/>
              <a:pathLst>
                <a:path w="15106" h="20628" extrusionOk="0">
                  <a:moveTo>
                    <a:pt x="6004" y="0"/>
                  </a:moveTo>
                  <a:cubicBezTo>
                    <a:pt x="5499" y="0"/>
                    <a:pt x="5026" y="24"/>
                    <a:pt x="4612" y="75"/>
                  </a:cubicBezTo>
                  <a:cubicBezTo>
                    <a:pt x="2306" y="342"/>
                    <a:pt x="1989" y="927"/>
                    <a:pt x="1822" y="1495"/>
                  </a:cubicBezTo>
                  <a:cubicBezTo>
                    <a:pt x="1471" y="2631"/>
                    <a:pt x="2273" y="4586"/>
                    <a:pt x="2273" y="4586"/>
                  </a:cubicBezTo>
                  <a:cubicBezTo>
                    <a:pt x="2373" y="4586"/>
                    <a:pt x="1" y="14611"/>
                    <a:pt x="301" y="16650"/>
                  </a:cubicBezTo>
                  <a:cubicBezTo>
                    <a:pt x="619" y="18688"/>
                    <a:pt x="3075" y="20125"/>
                    <a:pt x="5498" y="20576"/>
                  </a:cubicBezTo>
                  <a:cubicBezTo>
                    <a:pt x="5683" y="20611"/>
                    <a:pt x="5886" y="20627"/>
                    <a:pt x="6105" y="20627"/>
                  </a:cubicBezTo>
                  <a:cubicBezTo>
                    <a:pt x="8743" y="20627"/>
                    <a:pt x="13547" y="18242"/>
                    <a:pt x="14303" y="16683"/>
                  </a:cubicBezTo>
                  <a:cubicBezTo>
                    <a:pt x="15105" y="14996"/>
                    <a:pt x="13835" y="2247"/>
                    <a:pt x="12465" y="1295"/>
                  </a:cubicBezTo>
                  <a:cubicBezTo>
                    <a:pt x="11353" y="512"/>
                    <a:pt x="8334" y="0"/>
                    <a:pt x="600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2"/>
            <p:cNvSpPr/>
            <p:nvPr/>
          </p:nvSpPr>
          <p:spPr>
            <a:xfrm>
              <a:off x="4013571" y="1534743"/>
              <a:ext cx="348640" cy="389440"/>
            </a:xfrm>
            <a:custGeom>
              <a:avLst/>
              <a:gdLst/>
              <a:ahLst/>
              <a:cxnLst/>
              <a:rect l="l" t="t" r="r" b="b"/>
              <a:pathLst>
                <a:path w="10878" h="12151" extrusionOk="0">
                  <a:moveTo>
                    <a:pt x="4770" y="1"/>
                  </a:moveTo>
                  <a:cubicBezTo>
                    <a:pt x="3944" y="1"/>
                    <a:pt x="3235" y="103"/>
                    <a:pt x="2891" y="393"/>
                  </a:cubicBezTo>
                  <a:cubicBezTo>
                    <a:pt x="1754" y="1345"/>
                    <a:pt x="0" y="8346"/>
                    <a:pt x="1270" y="10451"/>
                  </a:cubicBezTo>
                  <a:cubicBezTo>
                    <a:pt x="1956" y="11588"/>
                    <a:pt x="4338" y="12150"/>
                    <a:pt x="6494" y="12150"/>
                  </a:cubicBezTo>
                  <a:cubicBezTo>
                    <a:pt x="8330" y="12150"/>
                    <a:pt x="10003" y="11743"/>
                    <a:pt x="10326" y="10936"/>
                  </a:cubicBezTo>
                  <a:cubicBezTo>
                    <a:pt x="10877" y="9516"/>
                    <a:pt x="9908" y="3735"/>
                    <a:pt x="9490" y="1479"/>
                  </a:cubicBezTo>
                  <a:cubicBezTo>
                    <a:pt x="9390" y="928"/>
                    <a:pt x="8956" y="493"/>
                    <a:pt x="8404" y="393"/>
                  </a:cubicBezTo>
                  <a:cubicBezTo>
                    <a:pt x="7468" y="224"/>
                    <a:pt x="5991" y="1"/>
                    <a:pt x="4770"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3400390" y="1506090"/>
              <a:ext cx="608918" cy="589688"/>
            </a:xfrm>
            <a:custGeom>
              <a:avLst/>
              <a:gdLst/>
              <a:ahLst/>
              <a:cxnLst/>
              <a:rect l="l" t="t" r="r" b="b"/>
              <a:pathLst>
                <a:path w="18999" h="18399" extrusionOk="0">
                  <a:moveTo>
                    <a:pt x="5114" y="0"/>
                  </a:moveTo>
                  <a:lnTo>
                    <a:pt x="1" y="1120"/>
                  </a:lnTo>
                  <a:cubicBezTo>
                    <a:pt x="1" y="1120"/>
                    <a:pt x="1605" y="16224"/>
                    <a:pt x="3443" y="17895"/>
                  </a:cubicBezTo>
                  <a:cubicBezTo>
                    <a:pt x="3842" y="18251"/>
                    <a:pt x="4664" y="18398"/>
                    <a:pt x="5720" y="18398"/>
                  </a:cubicBezTo>
                  <a:cubicBezTo>
                    <a:pt x="9566" y="18398"/>
                    <a:pt x="16517" y="16447"/>
                    <a:pt x="17461" y="15556"/>
                  </a:cubicBezTo>
                  <a:cubicBezTo>
                    <a:pt x="18815" y="14269"/>
                    <a:pt x="18998" y="10276"/>
                    <a:pt x="16609" y="9959"/>
                  </a:cubicBezTo>
                  <a:cubicBezTo>
                    <a:pt x="16320" y="9923"/>
                    <a:pt x="15976" y="9907"/>
                    <a:pt x="15594" y="9907"/>
                  </a:cubicBezTo>
                  <a:cubicBezTo>
                    <a:pt x="12789" y="9907"/>
                    <a:pt x="7937" y="10761"/>
                    <a:pt x="7937" y="10761"/>
                  </a:cubicBezTo>
                  <a:lnTo>
                    <a:pt x="5114"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3620477" y="1796303"/>
              <a:ext cx="941469" cy="1082841"/>
            </a:xfrm>
            <a:custGeom>
              <a:avLst/>
              <a:gdLst/>
              <a:ahLst/>
              <a:cxnLst/>
              <a:rect l="l" t="t" r="r" b="b"/>
              <a:pathLst>
                <a:path w="29375" h="33786" extrusionOk="0">
                  <a:moveTo>
                    <a:pt x="12581" y="1"/>
                  </a:moveTo>
                  <a:cubicBezTo>
                    <a:pt x="11538" y="1"/>
                    <a:pt x="9125" y="364"/>
                    <a:pt x="8422" y="904"/>
                  </a:cubicBezTo>
                  <a:cubicBezTo>
                    <a:pt x="7353" y="1706"/>
                    <a:pt x="586" y="22959"/>
                    <a:pt x="1" y="33786"/>
                  </a:cubicBezTo>
                  <a:lnTo>
                    <a:pt x="23543" y="33786"/>
                  </a:lnTo>
                  <a:lnTo>
                    <a:pt x="20903" y="24897"/>
                  </a:lnTo>
                  <a:cubicBezTo>
                    <a:pt x="20903" y="24897"/>
                    <a:pt x="29375" y="8773"/>
                    <a:pt x="28606" y="6451"/>
                  </a:cubicBezTo>
                  <a:cubicBezTo>
                    <a:pt x="27720" y="3727"/>
                    <a:pt x="25097" y="3059"/>
                    <a:pt x="22825" y="2140"/>
                  </a:cubicBezTo>
                  <a:cubicBezTo>
                    <a:pt x="22507" y="2023"/>
                    <a:pt x="22190" y="1889"/>
                    <a:pt x="21889" y="1739"/>
                  </a:cubicBezTo>
                  <a:cubicBezTo>
                    <a:pt x="19299" y="1171"/>
                    <a:pt x="13919" y="118"/>
                    <a:pt x="13752" y="68"/>
                  </a:cubicBezTo>
                  <a:cubicBezTo>
                    <a:pt x="13752" y="68"/>
                    <a:pt x="13284" y="18"/>
                    <a:pt x="12649" y="1"/>
                  </a:cubicBezTo>
                  <a:cubicBezTo>
                    <a:pt x="12627" y="1"/>
                    <a:pt x="12605" y="1"/>
                    <a:pt x="12581"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4056389" y="2607616"/>
              <a:ext cx="178358" cy="198357"/>
            </a:xfrm>
            <a:custGeom>
              <a:avLst/>
              <a:gdLst/>
              <a:ahLst/>
              <a:cxnLst/>
              <a:rect l="l" t="t" r="r" b="b"/>
              <a:pathLst>
                <a:path w="5565" h="6189" extrusionOk="0">
                  <a:moveTo>
                    <a:pt x="5314" y="1"/>
                  </a:moveTo>
                  <a:lnTo>
                    <a:pt x="1" y="68"/>
                  </a:lnTo>
                  <a:lnTo>
                    <a:pt x="168" y="4412"/>
                  </a:lnTo>
                  <a:cubicBezTo>
                    <a:pt x="168" y="4412"/>
                    <a:pt x="335" y="5665"/>
                    <a:pt x="2039" y="6083"/>
                  </a:cubicBezTo>
                  <a:cubicBezTo>
                    <a:pt x="2336" y="6155"/>
                    <a:pt x="2628" y="6188"/>
                    <a:pt x="2908" y="6188"/>
                  </a:cubicBezTo>
                  <a:cubicBezTo>
                    <a:pt x="4236" y="6188"/>
                    <a:pt x="5304" y="5453"/>
                    <a:pt x="5414" y="4763"/>
                  </a:cubicBezTo>
                  <a:cubicBezTo>
                    <a:pt x="5565" y="3844"/>
                    <a:pt x="5331" y="84"/>
                    <a:pt x="5314"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3707237" y="2609764"/>
              <a:ext cx="178358" cy="198325"/>
            </a:xfrm>
            <a:custGeom>
              <a:avLst/>
              <a:gdLst/>
              <a:ahLst/>
              <a:cxnLst/>
              <a:rect l="l" t="t" r="r" b="b"/>
              <a:pathLst>
                <a:path w="5565" h="6188" extrusionOk="0">
                  <a:moveTo>
                    <a:pt x="5314" y="1"/>
                  </a:moveTo>
                  <a:lnTo>
                    <a:pt x="1" y="67"/>
                  </a:lnTo>
                  <a:lnTo>
                    <a:pt x="151" y="4395"/>
                  </a:lnTo>
                  <a:cubicBezTo>
                    <a:pt x="151" y="4395"/>
                    <a:pt x="318" y="5665"/>
                    <a:pt x="2022" y="6082"/>
                  </a:cubicBezTo>
                  <a:cubicBezTo>
                    <a:pt x="2319" y="6155"/>
                    <a:pt x="2612" y="6188"/>
                    <a:pt x="2893" y="6188"/>
                  </a:cubicBezTo>
                  <a:cubicBezTo>
                    <a:pt x="4225" y="6188"/>
                    <a:pt x="5304" y="5452"/>
                    <a:pt x="5414" y="4763"/>
                  </a:cubicBezTo>
                  <a:cubicBezTo>
                    <a:pt x="5565" y="3844"/>
                    <a:pt x="5331" y="84"/>
                    <a:pt x="5314"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a:off x="4025878" y="1796335"/>
              <a:ext cx="326141" cy="244061"/>
            </a:xfrm>
            <a:custGeom>
              <a:avLst/>
              <a:gdLst/>
              <a:ahLst/>
              <a:cxnLst/>
              <a:rect l="l" t="t" r="r" b="b"/>
              <a:pathLst>
                <a:path w="10176" h="7615" extrusionOk="0">
                  <a:moveTo>
                    <a:pt x="0" y="0"/>
                  </a:moveTo>
                  <a:cubicBezTo>
                    <a:pt x="101" y="2273"/>
                    <a:pt x="418" y="6784"/>
                    <a:pt x="1571" y="7603"/>
                  </a:cubicBezTo>
                  <a:cubicBezTo>
                    <a:pt x="1644" y="7611"/>
                    <a:pt x="1720" y="7615"/>
                    <a:pt x="1798" y="7615"/>
                  </a:cubicBezTo>
                  <a:cubicBezTo>
                    <a:pt x="3972" y="7615"/>
                    <a:pt x="8257" y="4558"/>
                    <a:pt x="10176" y="2139"/>
                  </a:cubicBezTo>
                  <a:cubicBezTo>
                    <a:pt x="9858" y="2022"/>
                    <a:pt x="9541" y="1872"/>
                    <a:pt x="9240" y="1738"/>
                  </a:cubicBezTo>
                  <a:cubicBezTo>
                    <a:pt x="6650" y="1153"/>
                    <a:pt x="1270" y="117"/>
                    <a:pt x="1103" y="67"/>
                  </a:cubicBezTo>
                  <a:cubicBezTo>
                    <a:pt x="1103" y="67"/>
                    <a:pt x="635" y="17"/>
                    <a:pt x="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3683744" y="1320745"/>
              <a:ext cx="101182" cy="154834"/>
            </a:xfrm>
            <a:custGeom>
              <a:avLst/>
              <a:gdLst/>
              <a:ahLst/>
              <a:cxnLst/>
              <a:rect l="l" t="t" r="r" b="b"/>
              <a:pathLst>
                <a:path w="3157" h="4831" extrusionOk="0">
                  <a:moveTo>
                    <a:pt x="277" y="1"/>
                  </a:moveTo>
                  <a:cubicBezTo>
                    <a:pt x="61" y="1"/>
                    <a:pt x="0" y="462"/>
                    <a:pt x="49" y="704"/>
                  </a:cubicBezTo>
                  <a:cubicBezTo>
                    <a:pt x="115" y="971"/>
                    <a:pt x="299" y="1322"/>
                    <a:pt x="516" y="1406"/>
                  </a:cubicBezTo>
                  <a:cubicBezTo>
                    <a:pt x="884" y="1489"/>
                    <a:pt x="1252" y="1556"/>
                    <a:pt x="1636" y="1606"/>
                  </a:cubicBezTo>
                  <a:lnTo>
                    <a:pt x="2806" y="4831"/>
                  </a:lnTo>
                  <a:cubicBezTo>
                    <a:pt x="2806" y="4831"/>
                    <a:pt x="3156" y="2993"/>
                    <a:pt x="2789" y="1589"/>
                  </a:cubicBezTo>
                  <a:cubicBezTo>
                    <a:pt x="2537" y="630"/>
                    <a:pt x="2364" y="436"/>
                    <a:pt x="2157" y="436"/>
                  </a:cubicBezTo>
                  <a:cubicBezTo>
                    <a:pt x="2061" y="436"/>
                    <a:pt x="1958" y="477"/>
                    <a:pt x="1836" y="503"/>
                  </a:cubicBezTo>
                  <a:cubicBezTo>
                    <a:pt x="1519" y="570"/>
                    <a:pt x="1218" y="620"/>
                    <a:pt x="901" y="654"/>
                  </a:cubicBezTo>
                  <a:cubicBezTo>
                    <a:pt x="901" y="654"/>
                    <a:pt x="533" y="52"/>
                    <a:pt x="299" y="2"/>
                  </a:cubicBezTo>
                  <a:cubicBezTo>
                    <a:pt x="292" y="1"/>
                    <a:pt x="284" y="1"/>
                    <a:pt x="27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3344174" y="1128028"/>
              <a:ext cx="442354" cy="624430"/>
            </a:xfrm>
            <a:custGeom>
              <a:avLst/>
              <a:gdLst/>
              <a:ahLst/>
              <a:cxnLst/>
              <a:rect l="l" t="t" r="r" b="b"/>
              <a:pathLst>
                <a:path w="13802" h="19483" extrusionOk="0">
                  <a:moveTo>
                    <a:pt x="3392" y="0"/>
                  </a:moveTo>
                  <a:lnTo>
                    <a:pt x="0" y="16542"/>
                  </a:lnTo>
                  <a:lnTo>
                    <a:pt x="10226" y="19482"/>
                  </a:lnTo>
                  <a:lnTo>
                    <a:pt x="13802" y="2790"/>
                  </a:lnTo>
                  <a:lnTo>
                    <a:pt x="3392"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3617272" y="1343949"/>
              <a:ext cx="166596" cy="168198"/>
            </a:xfrm>
            <a:custGeom>
              <a:avLst/>
              <a:gdLst/>
              <a:ahLst/>
              <a:cxnLst/>
              <a:rect l="l" t="t" r="r" b="b"/>
              <a:pathLst>
                <a:path w="5198" h="5248" extrusionOk="0">
                  <a:moveTo>
                    <a:pt x="1065" y="0"/>
                  </a:moveTo>
                  <a:cubicBezTo>
                    <a:pt x="621" y="0"/>
                    <a:pt x="148" y="35"/>
                    <a:pt x="84" y="130"/>
                  </a:cubicBezTo>
                  <a:cubicBezTo>
                    <a:pt x="34" y="214"/>
                    <a:pt x="17" y="297"/>
                    <a:pt x="17" y="398"/>
                  </a:cubicBezTo>
                  <a:cubicBezTo>
                    <a:pt x="1" y="498"/>
                    <a:pt x="34" y="598"/>
                    <a:pt x="101" y="665"/>
                  </a:cubicBezTo>
                  <a:lnTo>
                    <a:pt x="652" y="799"/>
                  </a:lnTo>
                  <a:cubicBezTo>
                    <a:pt x="652" y="799"/>
                    <a:pt x="485" y="1250"/>
                    <a:pt x="569" y="1317"/>
                  </a:cubicBezTo>
                  <a:cubicBezTo>
                    <a:pt x="769" y="1417"/>
                    <a:pt x="953" y="1484"/>
                    <a:pt x="1154" y="1551"/>
                  </a:cubicBezTo>
                  <a:cubicBezTo>
                    <a:pt x="1137" y="1651"/>
                    <a:pt x="1120" y="1734"/>
                    <a:pt x="1103" y="1835"/>
                  </a:cubicBezTo>
                  <a:cubicBezTo>
                    <a:pt x="1087" y="1935"/>
                    <a:pt x="1087" y="2052"/>
                    <a:pt x="1137" y="2152"/>
                  </a:cubicBezTo>
                  <a:cubicBezTo>
                    <a:pt x="1187" y="2236"/>
                    <a:pt x="1254" y="2302"/>
                    <a:pt x="1337" y="2336"/>
                  </a:cubicBezTo>
                  <a:cubicBezTo>
                    <a:pt x="1237" y="2386"/>
                    <a:pt x="1137" y="2419"/>
                    <a:pt x="1037" y="2469"/>
                  </a:cubicBezTo>
                  <a:cubicBezTo>
                    <a:pt x="986" y="2503"/>
                    <a:pt x="970" y="2520"/>
                    <a:pt x="936" y="2553"/>
                  </a:cubicBezTo>
                  <a:cubicBezTo>
                    <a:pt x="886" y="2737"/>
                    <a:pt x="953" y="2937"/>
                    <a:pt x="1087" y="3054"/>
                  </a:cubicBezTo>
                  <a:cubicBezTo>
                    <a:pt x="1254" y="3155"/>
                    <a:pt x="2240" y="3522"/>
                    <a:pt x="2240" y="3522"/>
                  </a:cubicBezTo>
                  <a:cubicBezTo>
                    <a:pt x="2240" y="3522"/>
                    <a:pt x="3268" y="5247"/>
                    <a:pt x="4294" y="5247"/>
                  </a:cubicBezTo>
                  <a:cubicBezTo>
                    <a:pt x="4322" y="5247"/>
                    <a:pt x="4350" y="5246"/>
                    <a:pt x="4378" y="5243"/>
                  </a:cubicBezTo>
                  <a:cubicBezTo>
                    <a:pt x="5063" y="5176"/>
                    <a:pt x="5197" y="2269"/>
                    <a:pt x="4412" y="1400"/>
                  </a:cubicBezTo>
                  <a:cubicBezTo>
                    <a:pt x="3727" y="632"/>
                    <a:pt x="2139" y="80"/>
                    <a:pt x="1722" y="30"/>
                  </a:cubicBezTo>
                  <a:cubicBezTo>
                    <a:pt x="1569" y="12"/>
                    <a:pt x="1322" y="0"/>
                    <a:pt x="1065"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3617272" y="1356673"/>
              <a:ext cx="81439" cy="27883"/>
            </a:xfrm>
            <a:custGeom>
              <a:avLst/>
              <a:gdLst/>
              <a:ahLst/>
              <a:cxnLst/>
              <a:rect l="l" t="t" r="r" b="b"/>
              <a:pathLst>
                <a:path w="2541" h="870" extrusionOk="0">
                  <a:moveTo>
                    <a:pt x="17" y="1"/>
                  </a:moveTo>
                  <a:cubicBezTo>
                    <a:pt x="1" y="101"/>
                    <a:pt x="34" y="201"/>
                    <a:pt x="101" y="268"/>
                  </a:cubicBezTo>
                  <a:lnTo>
                    <a:pt x="652" y="402"/>
                  </a:lnTo>
                  <a:cubicBezTo>
                    <a:pt x="652" y="402"/>
                    <a:pt x="2273" y="786"/>
                    <a:pt x="2540" y="869"/>
                  </a:cubicBezTo>
                  <a:cubicBezTo>
                    <a:pt x="2323" y="585"/>
                    <a:pt x="2006" y="385"/>
                    <a:pt x="1655" y="285"/>
                  </a:cubicBezTo>
                  <a:cubicBezTo>
                    <a:pt x="1103" y="151"/>
                    <a:pt x="569" y="67"/>
                    <a:pt x="1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3652623" y="1393626"/>
              <a:ext cx="48748" cy="17179"/>
            </a:xfrm>
            <a:custGeom>
              <a:avLst/>
              <a:gdLst/>
              <a:ahLst/>
              <a:cxnLst/>
              <a:rect l="l" t="t" r="r" b="b"/>
              <a:pathLst>
                <a:path w="1521" h="536" extrusionOk="0">
                  <a:moveTo>
                    <a:pt x="51" y="1"/>
                  </a:moveTo>
                  <a:cubicBezTo>
                    <a:pt x="34" y="101"/>
                    <a:pt x="17" y="184"/>
                    <a:pt x="0" y="285"/>
                  </a:cubicBezTo>
                  <a:cubicBezTo>
                    <a:pt x="502" y="418"/>
                    <a:pt x="1003" y="502"/>
                    <a:pt x="1521" y="535"/>
                  </a:cubicBezTo>
                  <a:lnTo>
                    <a:pt x="5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3650476" y="1418786"/>
              <a:ext cx="39678" cy="11826"/>
            </a:xfrm>
            <a:custGeom>
              <a:avLst/>
              <a:gdLst/>
              <a:ahLst/>
              <a:cxnLst/>
              <a:rect l="l" t="t" r="r" b="b"/>
              <a:pathLst>
                <a:path w="1238" h="369" extrusionOk="0">
                  <a:moveTo>
                    <a:pt x="301" y="1"/>
                  </a:moveTo>
                  <a:cubicBezTo>
                    <a:pt x="201" y="34"/>
                    <a:pt x="101" y="84"/>
                    <a:pt x="1" y="134"/>
                  </a:cubicBezTo>
                  <a:cubicBezTo>
                    <a:pt x="402" y="251"/>
                    <a:pt x="819" y="318"/>
                    <a:pt x="1237" y="368"/>
                  </a:cubicBezTo>
                  <a:cubicBezTo>
                    <a:pt x="936" y="218"/>
                    <a:pt x="619" y="101"/>
                    <a:pt x="30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3398243" y="1300393"/>
              <a:ext cx="84644" cy="37242"/>
            </a:xfrm>
            <a:custGeom>
              <a:avLst/>
              <a:gdLst/>
              <a:ahLst/>
              <a:cxnLst/>
              <a:rect l="l" t="t" r="r" b="b"/>
              <a:pathLst>
                <a:path w="2641" h="1162" extrusionOk="0">
                  <a:moveTo>
                    <a:pt x="1434" y="1"/>
                  </a:moveTo>
                  <a:cubicBezTo>
                    <a:pt x="1407" y="1"/>
                    <a:pt x="1380" y="1"/>
                    <a:pt x="1354" y="2"/>
                  </a:cubicBezTo>
                  <a:cubicBezTo>
                    <a:pt x="920" y="19"/>
                    <a:pt x="168" y="336"/>
                    <a:pt x="84" y="487"/>
                  </a:cubicBezTo>
                  <a:cubicBezTo>
                    <a:pt x="18" y="704"/>
                    <a:pt x="1" y="938"/>
                    <a:pt x="18" y="1155"/>
                  </a:cubicBezTo>
                  <a:cubicBezTo>
                    <a:pt x="35" y="1160"/>
                    <a:pt x="55" y="1162"/>
                    <a:pt x="78" y="1162"/>
                  </a:cubicBezTo>
                  <a:cubicBezTo>
                    <a:pt x="382" y="1162"/>
                    <a:pt x="1120" y="771"/>
                    <a:pt x="1120" y="771"/>
                  </a:cubicBezTo>
                  <a:cubicBezTo>
                    <a:pt x="1212" y="775"/>
                    <a:pt x="1304" y="777"/>
                    <a:pt x="1396" y="777"/>
                  </a:cubicBezTo>
                  <a:cubicBezTo>
                    <a:pt x="1672" y="777"/>
                    <a:pt x="1947" y="758"/>
                    <a:pt x="2223" y="721"/>
                  </a:cubicBezTo>
                  <a:cubicBezTo>
                    <a:pt x="2424" y="654"/>
                    <a:pt x="2641" y="437"/>
                    <a:pt x="2607" y="270"/>
                  </a:cubicBezTo>
                  <a:cubicBezTo>
                    <a:pt x="2560" y="128"/>
                    <a:pt x="1889" y="1"/>
                    <a:pt x="1434"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3380583" y="1333340"/>
              <a:ext cx="108201" cy="88170"/>
            </a:xfrm>
            <a:custGeom>
              <a:avLst/>
              <a:gdLst/>
              <a:ahLst/>
              <a:cxnLst/>
              <a:rect l="l" t="t" r="r" b="b"/>
              <a:pathLst>
                <a:path w="3376" h="2751" extrusionOk="0">
                  <a:moveTo>
                    <a:pt x="706" y="1"/>
                  </a:moveTo>
                  <a:cubicBezTo>
                    <a:pt x="489" y="1"/>
                    <a:pt x="324" y="21"/>
                    <a:pt x="301" y="77"/>
                  </a:cubicBezTo>
                  <a:cubicBezTo>
                    <a:pt x="268" y="278"/>
                    <a:pt x="234" y="461"/>
                    <a:pt x="251" y="662"/>
                  </a:cubicBezTo>
                  <a:cubicBezTo>
                    <a:pt x="151" y="829"/>
                    <a:pt x="67" y="996"/>
                    <a:pt x="0" y="1163"/>
                  </a:cubicBezTo>
                  <a:cubicBezTo>
                    <a:pt x="17" y="1280"/>
                    <a:pt x="67" y="1380"/>
                    <a:pt x="117" y="1481"/>
                  </a:cubicBezTo>
                  <a:cubicBezTo>
                    <a:pt x="67" y="1614"/>
                    <a:pt x="34" y="1748"/>
                    <a:pt x="17" y="1898"/>
                  </a:cubicBezTo>
                  <a:cubicBezTo>
                    <a:pt x="17" y="2216"/>
                    <a:pt x="1354" y="2750"/>
                    <a:pt x="1721" y="2750"/>
                  </a:cubicBezTo>
                  <a:cubicBezTo>
                    <a:pt x="1872" y="2750"/>
                    <a:pt x="2005" y="2650"/>
                    <a:pt x="2039" y="2500"/>
                  </a:cubicBezTo>
                  <a:cubicBezTo>
                    <a:pt x="2056" y="2466"/>
                    <a:pt x="2072" y="2433"/>
                    <a:pt x="2072" y="2399"/>
                  </a:cubicBezTo>
                  <a:cubicBezTo>
                    <a:pt x="2089" y="2333"/>
                    <a:pt x="2106" y="2249"/>
                    <a:pt x="2106" y="2182"/>
                  </a:cubicBezTo>
                  <a:cubicBezTo>
                    <a:pt x="2116" y="2182"/>
                    <a:pt x="2312" y="2237"/>
                    <a:pt x="2486" y="2237"/>
                  </a:cubicBezTo>
                  <a:cubicBezTo>
                    <a:pt x="2584" y="2237"/>
                    <a:pt x="2676" y="2220"/>
                    <a:pt x="2724" y="2166"/>
                  </a:cubicBezTo>
                  <a:cubicBezTo>
                    <a:pt x="2858" y="2015"/>
                    <a:pt x="2908" y="1547"/>
                    <a:pt x="2908" y="1547"/>
                  </a:cubicBezTo>
                  <a:cubicBezTo>
                    <a:pt x="2933" y="1553"/>
                    <a:pt x="2959" y="1556"/>
                    <a:pt x="2985" y="1556"/>
                  </a:cubicBezTo>
                  <a:cubicBezTo>
                    <a:pt x="3111" y="1556"/>
                    <a:pt x="3234" y="1489"/>
                    <a:pt x="3275" y="1364"/>
                  </a:cubicBezTo>
                  <a:cubicBezTo>
                    <a:pt x="3292" y="1347"/>
                    <a:pt x="3292" y="1330"/>
                    <a:pt x="3309" y="1313"/>
                  </a:cubicBezTo>
                  <a:cubicBezTo>
                    <a:pt x="3376" y="1146"/>
                    <a:pt x="3359" y="963"/>
                    <a:pt x="3275" y="795"/>
                  </a:cubicBezTo>
                  <a:cubicBezTo>
                    <a:pt x="3209" y="729"/>
                    <a:pt x="2072" y="194"/>
                    <a:pt x="1905" y="127"/>
                  </a:cubicBezTo>
                  <a:cubicBezTo>
                    <a:pt x="1783" y="83"/>
                    <a:pt x="1140" y="1"/>
                    <a:pt x="70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3404140" y="1356673"/>
              <a:ext cx="82497" cy="26537"/>
            </a:xfrm>
            <a:custGeom>
              <a:avLst/>
              <a:gdLst/>
              <a:ahLst/>
              <a:cxnLst/>
              <a:rect l="l" t="t" r="r" b="b"/>
              <a:pathLst>
                <a:path w="2574" h="828" extrusionOk="0">
                  <a:moveTo>
                    <a:pt x="1170" y="1"/>
                  </a:moveTo>
                  <a:cubicBezTo>
                    <a:pt x="786" y="1"/>
                    <a:pt x="385" y="34"/>
                    <a:pt x="1" y="101"/>
                  </a:cubicBezTo>
                  <a:cubicBezTo>
                    <a:pt x="1" y="101"/>
                    <a:pt x="920" y="184"/>
                    <a:pt x="1103" y="235"/>
                  </a:cubicBezTo>
                  <a:cubicBezTo>
                    <a:pt x="1471" y="418"/>
                    <a:pt x="1822" y="602"/>
                    <a:pt x="2173" y="819"/>
                  </a:cubicBezTo>
                  <a:cubicBezTo>
                    <a:pt x="2198" y="825"/>
                    <a:pt x="2224" y="828"/>
                    <a:pt x="2250" y="828"/>
                  </a:cubicBezTo>
                  <a:cubicBezTo>
                    <a:pt x="2376" y="828"/>
                    <a:pt x="2499" y="761"/>
                    <a:pt x="2540" y="636"/>
                  </a:cubicBezTo>
                  <a:cubicBezTo>
                    <a:pt x="2557" y="619"/>
                    <a:pt x="2557" y="602"/>
                    <a:pt x="2574" y="585"/>
                  </a:cubicBezTo>
                  <a:cubicBezTo>
                    <a:pt x="2189" y="402"/>
                    <a:pt x="1454" y="51"/>
                    <a:pt x="117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3411095" y="1387729"/>
              <a:ext cx="36986" cy="22531"/>
            </a:xfrm>
            <a:custGeom>
              <a:avLst/>
              <a:gdLst/>
              <a:ahLst/>
              <a:cxnLst/>
              <a:rect l="l" t="t" r="r" b="b"/>
              <a:pathLst>
                <a:path w="1154" h="703" extrusionOk="0">
                  <a:moveTo>
                    <a:pt x="1" y="1"/>
                  </a:moveTo>
                  <a:lnTo>
                    <a:pt x="1" y="1"/>
                  </a:lnTo>
                  <a:cubicBezTo>
                    <a:pt x="135" y="201"/>
                    <a:pt x="302" y="368"/>
                    <a:pt x="502" y="502"/>
                  </a:cubicBezTo>
                  <a:cubicBezTo>
                    <a:pt x="703" y="586"/>
                    <a:pt x="903" y="652"/>
                    <a:pt x="1120" y="702"/>
                  </a:cubicBezTo>
                  <a:cubicBezTo>
                    <a:pt x="1137" y="636"/>
                    <a:pt x="1154" y="552"/>
                    <a:pt x="1154" y="485"/>
                  </a:cubicBezTo>
                  <a:lnTo>
                    <a:pt x="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4036038" y="1407536"/>
              <a:ext cx="333673" cy="597124"/>
            </a:xfrm>
            <a:custGeom>
              <a:avLst/>
              <a:gdLst/>
              <a:ahLst/>
              <a:cxnLst/>
              <a:rect l="l" t="t" r="r" b="b"/>
              <a:pathLst>
                <a:path w="10411" h="18631" extrusionOk="0">
                  <a:moveTo>
                    <a:pt x="2390" y="1"/>
                  </a:moveTo>
                  <a:cubicBezTo>
                    <a:pt x="1956" y="285"/>
                    <a:pt x="1588" y="887"/>
                    <a:pt x="1287" y="2156"/>
                  </a:cubicBezTo>
                  <a:cubicBezTo>
                    <a:pt x="870" y="4479"/>
                    <a:pt x="151" y="3777"/>
                    <a:pt x="51" y="4328"/>
                  </a:cubicBezTo>
                  <a:cubicBezTo>
                    <a:pt x="1" y="4562"/>
                    <a:pt x="636" y="4763"/>
                    <a:pt x="485" y="5448"/>
                  </a:cubicBezTo>
                  <a:cubicBezTo>
                    <a:pt x="352" y="6183"/>
                    <a:pt x="218" y="7303"/>
                    <a:pt x="418" y="7570"/>
                  </a:cubicBezTo>
                  <a:cubicBezTo>
                    <a:pt x="736" y="7988"/>
                    <a:pt x="1521" y="8238"/>
                    <a:pt x="2591" y="8288"/>
                  </a:cubicBezTo>
                  <a:cubicBezTo>
                    <a:pt x="2691" y="8288"/>
                    <a:pt x="2808" y="8288"/>
                    <a:pt x="2908" y="8305"/>
                  </a:cubicBezTo>
                  <a:cubicBezTo>
                    <a:pt x="3660" y="8405"/>
                    <a:pt x="3359" y="10076"/>
                    <a:pt x="3326" y="10360"/>
                  </a:cubicBezTo>
                  <a:cubicBezTo>
                    <a:pt x="3226" y="10978"/>
                    <a:pt x="2891" y="11547"/>
                    <a:pt x="2373" y="11931"/>
                  </a:cubicBezTo>
                  <a:cubicBezTo>
                    <a:pt x="2039" y="12170"/>
                    <a:pt x="1373" y="12204"/>
                    <a:pt x="1019" y="12204"/>
                  </a:cubicBezTo>
                  <a:cubicBezTo>
                    <a:pt x="877" y="12204"/>
                    <a:pt x="786" y="12198"/>
                    <a:pt x="786" y="12198"/>
                  </a:cubicBezTo>
                  <a:lnTo>
                    <a:pt x="786" y="12198"/>
                  </a:lnTo>
                  <a:cubicBezTo>
                    <a:pt x="786" y="12198"/>
                    <a:pt x="753" y="18113"/>
                    <a:pt x="1839" y="18631"/>
                  </a:cubicBezTo>
                  <a:cubicBezTo>
                    <a:pt x="3510" y="18347"/>
                    <a:pt x="7703" y="15657"/>
                    <a:pt x="9140" y="13986"/>
                  </a:cubicBezTo>
                  <a:cubicBezTo>
                    <a:pt x="8071" y="13351"/>
                    <a:pt x="7703" y="12649"/>
                    <a:pt x="7570" y="11463"/>
                  </a:cubicBezTo>
                  <a:cubicBezTo>
                    <a:pt x="7436" y="10260"/>
                    <a:pt x="8038" y="6083"/>
                    <a:pt x="8038" y="6083"/>
                  </a:cubicBezTo>
                  <a:cubicBezTo>
                    <a:pt x="8038" y="6083"/>
                    <a:pt x="8181" y="6217"/>
                    <a:pt x="8504" y="6217"/>
                  </a:cubicBezTo>
                  <a:cubicBezTo>
                    <a:pt x="8608" y="6217"/>
                    <a:pt x="8731" y="6203"/>
                    <a:pt x="8873" y="6166"/>
                  </a:cubicBezTo>
                  <a:cubicBezTo>
                    <a:pt x="9441" y="5999"/>
                    <a:pt x="10410" y="3677"/>
                    <a:pt x="9608" y="3293"/>
                  </a:cubicBezTo>
                  <a:cubicBezTo>
                    <a:pt x="9445" y="3215"/>
                    <a:pt x="9286" y="3177"/>
                    <a:pt x="9133" y="3177"/>
                  </a:cubicBezTo>
                  <a:cubicBezTo>
                    <a:pt x="8596" y="3177"/>
                    <a:pt x="8123" y="3636"/>
                    <a:pt x="7720" y="4429"/>
                  </a:cubicBezTo>
                  <a:cubicBezTo>
                    <a:pt x="7085" y="3593"/>
                    <a:pt x="6901" y="3293"/>
                    <a:pt x="5949" y="2708"/>
                  </a:cubicBezTo>
                  <a:cubicBezTo>
                    <a:pt x="5164" y="2223"/>
                    <a:pt x="3760" y="1856"/>
                    <a:pt x="2975" y="1070"/>
                  </a:cubicBezTo>
                  <a:cubicBezTo>
                    <a:pt x="2674" y="770"/>
                    <a:pt x="2474" y="402"/>
                    <a:pt x="2390"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4070331" y="1592977"/>
              <a:ext cx="63747" cy="25063"/>
            </a:xfrm>
            <a:custGeom>
              <a:avLst/>
              <a:gdLst/>
              <a:ahLst/>
              <a:cxnLst/>
              <a:rect l="l" t="t" r="r" b="b"/>
              <a:pathLst>
                <a:path w="1989" h="782" extrusionOk="0">
                  <a:moveTo>
                    <a:pt x="1059" y="0"/>
                  </a:moveTo>
                  <a:cubicBezTo>
                    <a:pt x="696" y="0"/>
                    <a:pt x="296" y="176"/>
                    <a:pt x="0" y="781"/>
                  </a:cubicBezTo>
                  <a:lnTo>
                    <a:pt x="1988" y="330"/>
                  </a:lnTo>
                  <a:cubicBezTo>
                    <a:pt x="1988" y="330"/>
                    <a:pt x="1558" y="0"/>
                    <a:pt x="1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4061229" y="1461540"/>
              <a:ext cx="225472" cy="99451"/>
            </a:xfrm>
            <a:custGeom>
              <a:avLst/>
              <a:gdLst/>
              <a:ahLst/>
              <a:cxnLst/>
              <a:rect l="l" t="t" r="r" b="b"/>
              <a:pathLst>
                <a:path w="7035" h="3103" extrusionOk="0">
                  <a:moveTo>
                    <a:pt x="2147" y="425"/>
                  </a:moveTo>
                  <a:cubicBezTo>
                    <a:pt x="2817" y="425"/>
                    <a:pt x="3408" y="1034"/>
                    <a:pt x="3242" y="1791"/>
                  </a:cubicBezTo>
                  <a:cubicBezTo>
                    <a:pt x="3126" y="2312"/>
                    <a:pt x="2659" y="2670"/>
                    <a:pt x="2146" y="2670"/>
                  </a:cubicBezTo>
                  <a:cubicBezTo>
                    <a:pt x="2066" y="2670"/>
                    <a:pt x="1986" y="2661"/>
                    <a:pt x="1905" y="2643"/>
                  </a:cubicBezTo>
                  <a:cubicBezTo>
                    <a:pt x="936" y="2426"/>
                    <a:pt x="702" y="1140"/>
                    <a:pt x="1537" y="605"/>
                  </a:cubicBezTo>
                  <a:cubicBezTo>
                    <a:pt x="1735" y="481"/>
                    <a:pt x="1945" y="425"/>
                    <a:pt x="2147" y="425"/>
                  </a:cubicBezTo>
                  <a:close/>
                  <a:moveTo>
                    <a:pt x="2133" y="1"/>
                  </a:moveTo>
                  <a:cubicBezTo>
                    <a:pt x="1577" y="1"/>
                    <a:pt x="1018" y="288"/>
                    <a:pt x="735" y="922"/>
                  </a:cubicBezTo>
                  <a:cubicBezTo>
                    <a:pt x="708" y="978"/>
                    <a:pt x="657" y="1010"/>
                    <a:pt x="602" y="1010"/>
                  </a:cubicBezTo>
                  <a:cubicBezTo>
                    <a:pt x="591" y="1010"/>
                    <a:pt x="580" y="1009"/>
                    <a:pt x="568" y="1006"/>
                  </a:cubicBezTo>
                  <a:lnTo>
                    <a:pt x="234" y="922"/>
                  </a:lnTo>
                  <a:cubicBezTo>
                    <a:pt x="221" y="920"/>
                    <a:pt x="209" y="919"/>
                    <a:pt x="197" y="919"/>
                  </a:cubicBezTo>
                  <a:cubicBezTo>
                    <a:pt x="113" y="919"/>
                    <a:pt x="46" y="969"/>
                    <a:pt x="17" y="1056"/>
                  </a:cubicBezTo>
                  <a:cubicBezTo>
                    <a:pt x="0" y="1140"/>
                    <a:pt x="50" y="1223"/>
                    <a:pt x="150" y="1257"/>
                  </a:cubicBezTo>
                  <a:lnTo>
                    <a:pt x="485" y="1323"/>
                  </a:lnTo>
                  <a:cubicBezTo>
                    <a:pt x="551" y="1340"/>
                    <a:pt x="602" y="1407"/>
                    <a:pt x="602" y="1491"/>
                  </a:cubicBezTo>
                  <a:cubicBezTo>
                    <a:pt x="562" y="2501"/>
                    <a:pt x="1370" y="3102"/>
                    <a:pt x="2175" y="3102"/>
                  </a:cubicBezTo>
                  <a:cubicBezTo>
                    <a:pt x="2741" y="3102"/>
                    <a:pt x="3307" y="2805"/>
                    <a:pt x="3576" y="2142"/>
                  </a:cubicBezTo>
                  <a:cubicBezTo>
                    <a:pt x="3609" y="2075"/>
                    <a:pt x="3676" y="2042"/>
                    <a:pt x="3759" y="2042"/>
                  </a:cubicBezTo>
                  <a:lnTo>
                    <a:pt x="6817" y="2727"/>
                  </a:lnTo>
                  <a:cubicBezTo>
                    <a:pt x="6830" y="2729"/>
                    <a:pt x="6842" y="2730"/>
                    <a:pt x="6854" y="2730"/>
                  </a:cubicBezTo>
                  <a:cubicBezTo>
                    <a:pt x="6938" y="2730"/>
                    <a:pt x="7003" y="2681"/>
                    <a:pt x="7018" y="2593"/>
                  </a:cubicBezTo>
                  <a:cubicBezTo>
                    <a:pt x="7034" y="2510"/>
                    <a:pt x="6984" y="2426"/>
                    <a:pt x="6884" y="2410"/>
                  </a:cubicBezTo>
                  <a:lnTo>
                    <a:pt x="3810" y="1724"/>
                  </a:lnTo>
                  <a:cubicBezTo>
                    <a:pt x="3743" y="1708"/>
                    <a:pt x="3693" y="1641"/>
                    <a:pt x="3693" y="1574"/>
                  </a:cubicBezTo>
                  <a:cubicBezTo>
                    <a:pt x="3712" y="583"/>
                    <a:pt x="2925" y="1"/>
                    <a:pt x="213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4060139" y="1576247"/>
              <a:ext cx="268867" cy="428412"/>
            </a:xfrm>
            <a:custGeom>
              <a:avLst/>
              <a:gdLst/>
              <a:ahLst/>
              <a:cxnLst/>
              <a:rect l="l" t="t" r="r" b="b"/>
              <a:pathLst>
                <a:path w="8389" h="13367" extrusionOk="0">
                  <a:moveTo>
                    <a:pt x="6935" y="0"/>
                  </a:moveTo>
                  <a:lnTo>
                    <a:pt x="6935" y="0"/>
                  </a:lnTo>
                  <a:cubicBezTo>
                    <a:pt x="6784" y="334"/>
                    <a:pt x="6651" y="552"/>
                    <a:pt x="6584" y="719"/>
                  </a:cubicBezTo>
                  <a:cubicBezTo>
                    <a:pt x="5378" y="2790"/>
                    <a:pt x="3328" y="3045"/>
                    <a:pt x="2366" y="3045"/>
                  </a:cubicBezTo>
                  <a:cubicBezTo>
                    <a:pt x="2289" y="3045"/>
                    <a:pt x="2218" y="3044"/>
                    <a:pt x="2156" y="3041"/>
                  </a:cubicBezTo>
                  <a:lnTo>
                    <a:pt x="2156" y="3041"/>
                  </a:lnTo>
                  <a:cubicBezTo>
                    <a:pt x="2908" y="3141"/>
                    <a:pt x="2607" y="4812"/>
                    <a:pt x="2574" y="5096"/>
                  </a:cubicBezTo>
                  <a:cubicBezTo>
                    <a:pt x="2474" y="5714"/>
                    <a:pt x="2139" y="6283"/>
                    <a:pt x="1621" y="6667"/>
                  </a:cubicBezTo>
                  <a:cubicBezTo>
                    <a:pt x="1287" y="6906"/>
                    <a:pt x="621" y="6940"/>
                    <a:pt x="267" y="6940"/>
                  </a:cubicBezTo>
                  <a:cubicBezTo>
                    <a:pt x="125" y="6940"/>
                    <a:pt x="34" y="6934"/>
                    <a:pt x="34" y="6934"/>
                  </a:cubicBezTo>
                  <a:lnTo>
                    <a:pt x="34" y="6934"/>
                  </a:lnTo>
                  <a:cubicBezTo>
                    <a:pt x="34" y="6934"/>
                    <a:pt x="1" y="12849"/>
                    <a:pt x="1087" y="13367"/>
                  </a:cubicBezTo>
                  <a:cubicBezTo>
                    <a:pt x="2758" y="13083"/>
                    <a:pt x="6951" y="10393"/>
                    <a:pt x="8388" y="8722"/>
                  </a:cubicBezTo>
                  <a:cubicBezTo>
                    <a:pt x="7319" y="8087"/>
                    <a:pt x="6951" y="7385"/>
                    <a:pt x="6818" y="6199"/>
                  </a:cubicBezTo>
                  <a:cubicBezTo>
                    <a:pt x="6684" y="4996"/>
                    <a:pt x="7286" y="819"/>
                    <a:pt x="7286" y="819"/>
                  </a:cubicBezTo>
                  <a:cubicBezTo>
                    <a:pt x="7286" y="819"/>
                    <a:pt x="6901" y="635"/>
                    <a:pt x="693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4289874" y="1526890"/>
              <a:ext cx="49838" cy="58812"/>
            </a:xfrm>
            <a:custGeom>
              <a:avLst/>
              <a:gdLst/>
              <a:ahLst/>
              <a:cxnLst/>
              <a:rect l="l" t="t" r="r" b="b"/>
              <a:pathLst>
                <a:path w="1555" h="1835" extrusionOk="0">
                  <a:moveTo>
                    <a:pt x="1230" y="1"/>
                  </a:moveTo>
                  <a:cubicBezTo>
                    <a:pt x="1154" y="1"/>
                    <a:pt x="1062" y="20"/>
                    <a:pt x="953" y="70"/>
                  </a:cubicBezTo>
                  <a:cubicBezTo>
                    <a:pt x="368" y="320"/>
                    <a:pt x="1" y="1707"/>
                    <a:pt x="519" y="1824"/>
                  </a:cubicBezTo>
                  <a:cubicBezTo>
                    <a:pt x="551" y="1832"/>
                    <a:pt x="582" y="1835"/>
                    <a:pt x="612" y="1835"/>
                  </a:cubicBezTo>
                  <a:cubicBezTo>
                    <a:pt x="1062" y="1835"/>
                    <a:pt x="1233" y="1062"/>
                    <a:pt x="920" y="905"/>
                  </a:cubicBezTo>
                  <a:cubicBezTo>
                    <a:pt x="853" y="872"/>
                    <a:pt x="769" y="838"/>
                    <a:pt x="686" y="805"/>
                  </a:cubicBezTo>
                  <a:cubicBezTo>
                    <a:pt x="686" y="805"/>
                    <a:pt x="908" y="151"/>
                    <a:pt x="1404" y="151"/>
                  </a:cubicBezTo>
                  <a:cubicBezTo>
                    <a:pt x="1452" y="151"/>
                    <a:pt x="1502" y="157"/>
                    <a:pt x="1555" y="170"/>
                  </a:cubicBezTo>
                  <a:cubicBezTo>
                    <a:pt x="1555" y="170"/>
                    <a:pt x="1461" y="1"/>
                    <a:pt x="123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4129239" y="1444810"/>
              <a:ext cx="45094" cy="28653"/>
            </a:xfrm>
            <a:custGeom>
              <a:avLst/>
              <a:gdLst/>
              <a:ahLst/>
              <a:cxnLst/>
              <a:rect l="l" t="t" r="r" b="b"/>
              <a:pathLst>
                <a:path w="1407" h="894" extrusionOk="0">
                  <a:moveTo>
                    <a:pt x="662" y="0"/>
                  </a:moveTo>
                  <a:cubicBezTo>
                    <a:pt x="404" y="0"/>
                    <a:pt x="143" y="121"/>
                    <a:pt x="0" y="325"/>
                  </a:cubicBezTo>
                  <a:cubicBezTo>
                    <a:pt x="518" y="342"/>
                    <a:pt x="1003" y="542"/>
                    <a:pt x="1387" y="893"/>
                  </a:cubicBezTo>
                  <a:cubicBezTo>
                    <a:pt x="1407" y="258"/>
                    <a:pt x="1038" y="0"/>
                    <a:pt x="6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4106195" y="1497116"/>
              <a:ext cx="23589" cy="23845"/>
            </a:xfrm>
            <a:custGeom>
              <a:avLst/>
              <a:gdLst/>
              <a:ahLst/>
              <a:cxnLst/>
              <a:rect l="l" t="t" r="r" b="b"/>
              <a:pathLst>
                <a:path w="736" h="744" extrusionOk="0">
                  <a:moveTo>
                    <a:pt x="374" y="0"/>
                  </a:moveTo>
                  <a:cubicBezTo>
                    <a:pt x="351" y="0"/>
                    <a:pt x="326" y="5"/>
                    <a:pt x="301" y="13"/>
                  </a:cubicBezTo>
                  <a:cubicBezTo>
                    <a:pt x="251" y="13"/>
                    <a:pt x="201" y="30"/>
                    <a:pt x="168" y="63"/>
                  </a:cubicBezTo>
                  <a:cubicBezTo>
                    <a:pt x="84" y="113"/>
                    <a:pt x="34" y="197"/>
                    <a:pt x="17" y="297"/>
                  </a:cubicBezTo>
                  <a:cubicBezTo>
                    <a:pt x="1" y="330"/>
                    <a:pt x="1" y="364"/>
                    <a:pt x="1" y="397"/>
                  </a:cubicBezTo>
                  <a:cubicBezTo>
                    <a:pt x="1" y="464"/>
                    <a:pt x="34" y="514"/>
                    <a:pt x="67" y="581"/>
                  </a:cubicBezTo>
                  <a:cubicBezTo>
                    <a:pt x="84" y="598"/>
                    <a:pt x="118" y="631"/>
                    <a:pt x="134" y="648"/>
                  </a:cubicBezTo>
                  <a:cubicBezTo>
                    <a:pt x="184" y="698"/>
                    <a:pt x="235" y="715"/>
                    <a:pt x="301" y="731"/>
                  </a:cubicBezTo>
                  <a:cubicBezTo>
                    <a:pt x="326" y="740"/>
                    <a:pt x="351" y="744"/>
                    <a:pt x="374" y="744"/>
                  </a:cubicBezTo>
                  <a:cubicBezTo>
                    <a:pt x="397" y="744"/>
                    <a:pt x="418" y="740"/>
                    <a:pt x="435" y="731"/>
                  </a:cubicBezTo>
                  <a:cubicBezTo>
                    <a:pt x="485" y="731"/>
                    <a:pt x="535" y="698"/>
                    <a:pt x="569" y="681"/>
                  </a:cubicBezTo>
                  <a:cubicBezTo>
                    <a:pt x="652" y="614"/>
                    <a:pt x="702" y="531"/>
                    <a:pt x="736" y="447"/>
                  </a:cubicBezTo>
                  <a:cubicBezTo>
                    <a:pt x="736" y="414"/>
                    <a:pt x="736" y="381"/>
                    <a:pt x="736" y="347"/>
                  </a:cubicBezTo>
                  <a:cubicBezTo>
                    <a:pt x="736" y="280"/>
                    <a:pt x="719" y="213"/>
                    <a:pt x="686" y="163"/>
                  </a:cubicBezTo>
                  <a:lnTo>
                    <a:pt x="619" y="97"/>
                  </a:lnTo>
                  <a:cubicBezTo>
                    <a:pt x="569" y="46"/>
                    <a:pt x="502" y="30"/>
                    <a:pt x="435" y="13"/>
                  </a:cubicBezTo>
                  <a:cubicBezTo>
                    <a:pt x="418" y="5"/>
                    <a:pt x="397" y="0"/>
                    <a:pt x="37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3641919" y="1458816"/>
              <a:ext cx="885221" cy="721862"/>
            </a:xfrm>
            <a:custGeom>
              <a:avLst/>
              <a:gdLst/>
              <a:ahLst/>
              <a:cxnLst/>
              <a:rect l="l" t="t" r="r" b="b"/>
              <a:pathLst>
                <a:path w="27620" h="22523" extrusionOk="0">
                  <a:moveTo>
                    <a:pt x="5533" y="1"/>
                  </a:moveTo>
                  <a:cubicBezTo>
                    <a:pt x="5223" y="1"/>
                    <a:pt x="0" y="1542"/>
                    <a:pt x="0" y="1542"/>
                  </a:cubicBezTo>
                  <a:cubicBezTo>
                    <a:pt x="0" y="1542"/>
                    <a:pt x="1086" y="14725"/>
                    <a:pt x="3275" y="20206"/>
                  </a:cubicBezTo>
                  <a:cubicBezTo>
                    <a:pt x="6328" y="21957"/>
                    <a:pt x="11822" y="22522"/>
                    <a:pt x="16421" y="22522"/>
                  </a:cubicBezTo>
                  <a:cubicBezTo>
                    <a:pt x="19676" y="22522"/>
                    <a:pt x="22483" y="22239"/>
                    <a:pt x="23660" y="21893"/>
                  </a:cubicBezTo>
                  <a:cubicBezTo>
                    <a:pt x="26500" y="21041"/>
                    <a:pt x="27352" y="19270"/>
                    <a:pt x="27469" y="18568"/>
                  </a:cubicBezTo>
                  <a:cubicBezTo>
                    <a:pt x="27603" y="17883"/>
                    <a:pt x="27620" y="16379"/>
                    <a:pt x="26400" y="15360"/>
                  </a:cubicBezTo>
                  <a:cubicBezTo>
                    <a:pt x="25197" y="14324"/>
                    <a:pt x="8672" y="13789"/>
                    <a:pt x="8672" y="13789"/>
                  </a:cubicBezTo>
                  <a:cubicBezTo>
                    <a:pt x="8672" y="13789"/>
                    <a:pt x="5548" y="105"/>
                    <a:pt x="5548" y="5"/>
                  </a:cubicBezTo>
                  <a:cubicBezTo>
                    <a:pt x="5548" y="2"/>
                    <a:pt x="5543" y="1"/>
                    <a:pt x="5533"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52"/>
          <p:cNvGrpSpPr/>
          <p:nvPr/>
        </p:nvGrpSpPr>
        <p:grpSpPr>
          <a:xfrm>
            <a:off x="4454803" y="1366192"/>
            <a:ext cx="1416995" cy="3491655"/>
            <a:chOff x="4454803" y="1366192"/>
            <a:chExt cx="1416995" cy="3491655"/>
          </a:xfrm>
        </p:grpSpPr>
        <p:sp>
          <p:nvSpPr>
            <p:cNvPr id="1372" name="Google Shape;1372;p52"/>
            <p:cNvSpPr/>
            <p:nvPr/>
          </p:nvSpPr>
          <p:spPr>
            <a:xfrm>
              <a:off x="4788443" y="1366192"/>
              <a:ext cx="629782" cy="560490"/>
            </a:xfrm>
            <a:custGeom>
              <a:avLst/>
              <a:gdLst/>
              <a:ahLst/>
              <a:cxnLst/>
              <a:rect l="l" t="t" r="r" b="b"/>
              <a:pathLst>
                <a:path w="19650" h="17488" extrusionOk="0">
                  <a:moveTo>
                    <a:pt x="15500" y="1"/>
                  </a:moveTo>
                  <a:cubicBezTo>
                    <a:pt x="15198" y="1"/>
                    <a:pt x="14899" y="20"/>
                    <a:pt x="14620" y="55"/>
                  </a:cubicBezTo>
                  <a:cubicBezTo>
                    <a:pt x="10761" y="589"/>
                    <a:pt x="8104" y="873"/>
                    <a:pt x="7670" y="3998"/>
                  </a:cubicBezTo>
                  <a:cubicBezTo>
                    <a:pt x="7536" y="5000"/>
                    <a:pt x="6684" y="5769"/>
                    <a:pt x="5748" y="6203"/>
                  </a:cubicBezTo>
                  <a:cubicBezTo>
                    <a:pt x="4829" y="6621"/>
                    <a:pt x="3810" y="6805"/>
                    <a:pt x="2874" y="7189"/>
                  </a:cubicBezTo>
                  <a:cubicBezTo>
                    <a:pt x="1922" y="7573"/>
                    <a:pt x="953" y="8158"/>
                    <a:pt x="635" y="9127"/>
                  </a:cubicBezTo>
                  <a:cubicBezTo>
                    <a:pt x="0" y="11116"/>
                    <a:pt x="385" y="13288"/>
                    <a:pt x="1638" y="14959"/>
                  </a:cubicBezTo>
                  <a:cubicBezTo>
                    <a:pt x="2933" y="16632"/>
                    <a:pt x="5046" y="17488"/>
                    <a:pt x="7141" y="17488"/>
                  </a:cubicBezTo>
                  <a:cubicBezTo>
                    <a:pt x="8100" y="17488"/>
                    <a:pt x="9055" y="17309"/>
                    <a:pt x="9925" y="16947"/>
                  </a:cubicBezTo>
                  <a:cubicBezTo>
                    <a:pt x="11112" y="16446"/>
                    <a:pt x="12198" y="15761"/>
                    <a:pt x="13167" y="14892"/>
                  </a:cubicBezTo>
                  <a:cubicBezTo>
                    <a:pt x="14370" y="13806"/>
                    <a:pt x="15389" y="12419"/>
                    <a:pt x="16893" y="11784"/>
                  </a:cubicBezTo>
                  <a:cubicBezTo>
                    <a:pt x="17444" y="11533"/>
                    <a:pt x="18062" y="11400"/>
                    <a:pt x="18564" y="11049"/>
                  </a:cubicBezTo>
                  <a:cubicBezTo>
                    <a:pt x="19249" y="10547"/>
                    <a:pt x="19583" y="9662"/>
                    <a:pt x="19616" y="8810"/>
                  </a:cubicBezTo>
                  <a:cubicBezTo>
                    <a:pt x="19650" y="7874"/>
                    <a:pt x="19466" y="6955"/>
                    <a:pt x="19299" y="6053"/>
                  </a:cubicBezTo>
                  <a:cubicBezTo>
                    <a:pt x="18831" y="3513"/>
                    <a:pt x="19265" y="1742"/>
                    <a:pt x="18112" y="706"/>
                  </a:cubicBezTo>
                  <a:cubicBezTo>
                    <a:pt x="17548" y="206"/>
                    <a:pt x="16500" y="1"/>
                    <a:pt x="15500" y="1"/>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4882702" y="1438625"/>
              <a:ext cx="490557" cy="464981"/>
            </a:xfrm>
            <a:custGeom>
              <a:avLst/>
              <a:gdLst/>
              <a:ahLst/>
              <a:cxnLst/>
              <a:rect l="l" t="t" r="r" b="b"/>
              <a:pathLst>
                <a:path w="15306" h="14508" extrusionOk="0">
                  <a:moveTo>
                    <a:pt x="14770" y="0"/>
                  </a:moveTo>
                  <a:cubicBezTo>
                    <a:pt x="14770" y="0"/>
                    <a:pt x="14587" y="485"/>
                    <a:pt x="12899" y="535"/>
                  </a:cubicBezTo>
                  <a:cubicBezTo>
                    <a:pt x="11228" y="568"/>
                    <a:pt x="7719" y="401"/>
                    <a:pt x="7268" y="2840"/>
                  </a:cubicBezTo>
                  <a:cubicBezTo>
                    <a:pt x="6834" y="5280"/>
                    <a:pt x="5998" y="6299"/>
                    <a:pt x="4578" y="6600"/>
                  </a:cubicBezTo>
                  <a:cubicBezTo>
                    <a:pt x="3141" y="6917"/>
                    <a:pt x="986" y="6867"/>
                    <a:pt x="485" y="8638"/>
                  </a:cubicBezTo>
                  <a:cubicBezTo>
                    <a:pt x="0" y="10426"/>
                    <a:pt x="2573" y="14319"/>
                    <a:pt x="6249" y="14503"/>
                  </a:cubicBezTo>
                  <a:cubicBezTo>
                    <a:pt x="6312" y="14506"/>
                    <a:pt x="6375" y="14507"/>
                    <a:pt x="6436" y="14507"/>
                  </a:cubicBezTo>
                  <a:cubicBezTo>
                    <a:pt x="9966" y="14507"/>
                    <a:pt x="10669" y="9877"/>
                    <a:pt x="12114" y="9039"/>
                  </a:cubicBezTo>
                  <a:cubicBezTo>
                    <a:pt x="13567" y="8204"/>
                    <a:pt x="14687" y="7669"/>
                    <a:pt x="14988" y="6333"/>
                  </a:cubicBezTo>
                  <a:cubicBezTo>
                    <a:pt x="15305" y="5013"/>
                    <a:pt x="14770" y="0"/>
                    <a:pt x="14770" y="0"/>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5346434" y="4644682"/>
              <a:ext cx="518954" cy="213165"/>
            </a:xfrm>
            <a:custGeom>
              <a:avLst/>
              <a:gdLst/>
              <a:ahLst/>
              <a:cxnLst/>
              <a:rect l="l" t="t" r="r" b="b"/>
              <a:pathLst>
                <a:path w="16192" h="6651" extrusionOk="0">
                  <a:moveTo>
                    <a:pt x="6417" y="1"/>
                  </a:moveTo>
                  <a:lnTo>
                    <a:pt x="1" y="502"/>
                  </a:lnTo>
                  <a:lnTo>
                    <a:pt x="118" y="3660"/>
                  </a:lnTo>
                  <a:lnTo>
                    <a:pt x="235" y="6651"/>
                  </a:lnTo>
                  <a:lnTo>
                    <a:pt x="16191" y="6651"/>
                  </a:lnTo>
                  <a:cubicBezTo>
                    <a:pt x="16191" y="6651"/>
                    <a:pt x="15272" y="4679"/>
                    <a:pt x="12682" y="4111"/>
                  </a:cubicBezTo>
                  <a:cubicBezTo>
                    <a:pt x="11563" y="3877"/>
                    <a:pt x="10477" y="3526"/>
                    <a:pt x="9441" y="3075"/>
                  </a:cubicBezTo>
                  <a:cubicBezTo>
                    <a:pt x="6333" y="1672"/>
                    <a:pt x="6417" y="1"/>
                    <a:pt x="6417" y="1"/>
                  </a:cubicBezTo>
                  <a:close/>
                </a:path>
              </a:pathLst>
            </a:custGeom>
            <a:solidFill>
              <a:srgbClr val="F38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5146698" y="2814339"/>
              <a:ext cx="449309" cy="1905373"/>
            </a:xfrm>
            <a:custGeom>
              <a:avLst/>
              <a:gdLst/>
              <a:ahLst/>
              <a:cxnLst/>
              <a:rect l="l" t="t" r="r" b="b"/>
              <a:pathLst>
                <a:path w="14019" h="59450" extrusionOk="0">
                  <a:moveTo>
                    <a:pt x="0" y="0"/>
                  </a:moveTo>
                  <a:cubicBezTo>
                    <a:pt x="0" y="0"/>
                    <a:pt x="318" y="2640"/>
                    <a:pt x="769" y="6400"/>
                  </a:cubicBezTo>
                  <a:cubicBezTo>
                    <a:pt x="1705" y="14169"/>
                    <a:pt x="3208" y="26717"/>
                    <a:pt x="3626" y="30493"/>
                  </a:cubicBezTo>
                  <a:cubicBezTo>
                    <a:pt x="3626" y="35907"/>
                    <a:pt x="4578" y="59449"/>
                    <a:pt x="4578" y="59449"/>
                  </a:cubicBezTo>
                  <a:lnTo>
                    <a:pt x="14019" y="57244"/>
                  </a:lnTo>
                  <a:cubicBezTo>
                    <a:pt x="14019" y="57244"/>
                    <a:pt x="13969" y="35957"/>
                    <a:pt x="13818" y="29507"/>
                  </a:cubicBezTo>
                  <a:cubicBezTo>
                    <a:pt x="13718" y="25230"/>
                    <a:pt x="12766" y="13451"/>
                    <a:pt x="11680" y="6400"/>
                  </a:cubicBezTo>
                  <a:cubicBezTo>
                    <a:pt x="11128" y="2824"/>
                    <a:pt x="10727" y="334"/>
                    <a:pt x="10727" y="334"/>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5350184" y="4743236"/>
              <a:ext cx="515204" cy="114611"/>
            </a:xfrm>
            <a:custGeom>
              <a:avLst/>
              <a:gdLst/>
              <a:ahLst/>
              <a:cxnLst/>
              <a:rect l="l" t="t" r="r" b="b"/>
              <a:pathLst>
                <a:path w="16075" h="3576" extrusionOk="0">
                  <a:moveTo>
                    <a:pt x="9324" y="0"/>
                  </a:moveTo>
                  <a:cubicBezTo>
                    <a:pt x="8622" y="685"/>
                    <a:pt x="7904" y="1521"/>
                    <a:pt x="7503" y="2373"/>
                  </a:cubicBezTo>
                  <a:cubicBezTo>
                    <a:pt x="3710" y="2022"/>
                    <a:pt x="1471" y="1036"/>
                    <a:pt x="1" y="585"/>
                  </a:cubicBezTo>
                  <a:lnTo>
                    <a:pt x="1" y="585"/>
                  </a:lnTo>
                  <a:lnTo>
                    <a:pt x="118" y="3576"/>
                  </a:lnTo>
                  <a:lnTo>
                    <a:pt x="16074" y="3576"/>
                  </a:lnTo>
                  <a:cubicBezTo>
                    <a:pt x="16074" y="3576"/>
                    <a:pt x="15155" y="1604"/>
                    <a:pt x="12565" y="1036"/>
                  </a:cubicBezTo>
                  <a:cubicBezTo>
                    <a:pt x="11446" y="802"/>
                    <a:pt x="10360" y="451"/>
                    <a:pt x="932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4886965" y="4644682"/>
              <a:ext cx="511454" cy="213165"/>
            </a:xfrm>
            <a:custGeom>
              <a:avLst/>
              <a:gdLst/>
              <a:ahLst/>
              <a:cxnLst/>
              <a:rect l="l" t="t" r="r" b="b"/>
              <a:pathLst>
                <a:path w="15958" h="6651" extrusionOk="0">
                  <a:moveTo>
                    <a:pt x="6784" y="1"/>
                  </a:moveTo>
                  <a:lnTo>
                    <a:pt x="335" y="502"/>
                  </a:lnTo>
                  <a:lnTo>
                    <a:pt x="168" y="3660"/>
                  </a:lnTo>
                  <a:lnTo>
                    <a:pt x="1" y="6651"/>
                  </a:lnTo>
                  <a:lnTo>
                    <a:pt x="15957" y="6651"/>
                  </a:lnTo>
                  <a:cubicBezTo>
                    <a:pt x="15957" y="6651"/>
                    <a:pt x="15222" y="4679"/>
                    <a:pt x="12682" y="4111"/>
                  </a:cubicBezTo>
                  <a:cubicBezTo>
                    <a:pt x="11596" y="3877"/>
                    <a:pt x="10544" y="3543"/>
                    <a:pt x="9541" y="3075"/>
                  </a:cubicBezTo>
                  <a:cubicBezTo>
                    <a:pt x="6567" y="1672"/>
                    <a:pt x="6784" y="1"/>
                    <a:pt x="6784"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4838762" y="2814339"/>
              <a:ext cx="415592" cy="1905373"/>
            </a:xfrm>
            <a:custGeom>
              <a:avLst/>
              <a:gdLst/>
              <a:ahLst/>
              <a:cxnLst/>
              <a:rect l="l" t="t" r="r" b="b"/>
              <a:pathLst>
                <a:path w="12967" h="59450" extrusionOk="0">
                  <a:moveTo>
                    <a:pt x="803" y="0"/>
                  </a:moveTo>
                  <a:cubicBezTo>
                    <a:pt x="803" y="0"/>
                    <a:pt x="886" y="2640"/>
                    <a:pt x="987" y="6400"/>
                  </a:cubicBezTo>
                  <a:cubicBezTo>
                    <a:pt x="1221" y="14169"/>
                    <a:pt x="1588" y="26717"/>
                    <a:pt x="1672" y="30493"/>
                  </a:cubicBezTo>
                  <a:cubicBezTo>
                    <a:pt x="1187" y="35907"/>
                    <a:pt x="1" y="59449"/>
                    <a:pt x="1" y="59449"/>
                  </a:cubicBezTo>
                  <a:lnTo>
                    <a:pt x="9658" y="57244"/>
                  </a:lnTo>
                  <a:cubicBezTo>
                    <a:pt x="9658" y="57244"/>
                    <a:pt x="12265" y="35406"/>
                    <a:pt x="12683" y="28956"/>
                  </a:cubicBezTo>
                  <a:cubicBezTo>
                    <a:pt x="12967" y="24679"/>
                    <a:pt x="12332" y="13451"/>
                    <a:pt x="11897" y="6400"/>
                  </a:cubicBezTo>
                  <a:cubicBezTo>
                    <a:pt x="11664" y="2824"/>
                    <a:pt x="11480" y="334"/>
                    <a:pt x="11480" y="334"/>
                  </a:cubicBezTo>
                  <a:lnTo>
                    <a:pt x="803"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4866101" y="2814339"/>
              <a:ext cx="382357" cy="205120"/>
            </a:xfrm>
            <a:custGeom>
              <a:avLst/>
              <a:gdLst/>
              <a:ahLst/>
              <a:cxnLst/>
              <a:rect l="l" t="t" r="r" b="b"/>
              <a:pathLst>
                <a:path w="11930" h="6400" extrusionOk="0">
                  <a:moveTo>
                    <a:pt x="0" y="0"/>
                  </a:moveTo>
                  <a:cubicBezTo>
                    <a:pt x="0" y="0"/>
                    <a:pt x="84" y="2640"/>
                    <a:pt x="217" y="6400"/>
                  </a:cubicBezTo>
                  <a:lnTo>
                    <a:pt x="11930" y="6400"/>
                  </a:lnTo>
                  <a:cubicBezTo>
                    <a:pt x="11696" y="2824"/>
                    <a:pt x="11496" y="334"/>
                    <a:pt x="11496" y="334"/>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4886965" y="4743236"/>
              <a:ext cx="511454" cy="114611"/>
            </a:xfrm>
            <a:custGeom>
              <a:avLst/>
              <a:gdLst/>
              <a:ahLst/>
              <a:cxnLst/>
              <a:rect l="l" t="t" r="r" b="b"/>
              <a:pathLst>
                <a:path w="15958" h="3576" extrusionOk="0">
                  <a:moveTo>
                    <a:pt x="9541" y="0"/>
                  </a:moveTo>
                  <a:cubicBezTo>
                    <a:pt x="8773" y="685"/>
                    <a:pt x="7971" y="1521"/>
                    <a:pt x="7503" y="2373"/>
                  </a:cubicBezTo>
                  <a:cubicBezTo>
                    <a:pt x="3743" y="2022"/>
                    <a:pt x="1588" y="1036"/>
                    <a:pt x="168" y="585"/>
                  </a:cubicBezTo>
                  <a:lnTo>
                    <a:pt x="1" y="3576"/>
                  </a:lnTo>
                  <a:lnTo>
                    <a:pt x="15957" y="3576"/>
                  </a:lnTo>
                  <a:cubicBezTo>
                    <a:pt x="15957" y="3576"/>
                    <a:pt x="15222" y="1604"/>
                    <a:pt x="12682" y="1036"/>
                  </a:cubicBezTo>
                  <a:cubicBezTo>
                    <a:pt x="11596" y="802"/>
                    <a:pt x="10544" y="468"/>
                    <a:pt x="954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5704689" y="1612111"/>
              <a:ext cx="115188" cy="133905"/>
            </a:xfrm>
            <a:custGeom>
              <a:avLst/>
              <a:gdLst/>
              <a:ahLst/>
              <a:cxnLst/>
              <a:rect l="l" t="t" r="r" b="b"/>
              <a:pathLst>
                <a:path w="3594" h="4178" extrusionOk="0">
                  <a:moveTo>
                    <a:pt x="836" y="1"/>
                  </a:moveTo>
                  <a:lnTo>
                    <a:pt x="1" y="3810"/>
                  </a:lnTo>
                  <a:lnTo>
                    <a:pt x="3593" y="4178"/>
                  </a:lnTo>
                  <a:lnTo>
                    <a:pt x="3326" y="602"/>
                  </a:lnTo>
                  <a:lnTo>
                    <a:pt x="836"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5179357" y="1675314"/>
              <a:ext cx="685485" cy="626449"/>
            </a:xfrm>
            <a:custGeom>
              <a:avLst/>
              <a:gdLst/>
              <a:ahLst/>
              <a:cxnLst/>
              <a:rect l="l" t="t" r="r" b="b"/>
              <a:pathLst>
                <a:path w="21388" h="19546" extrusionOk="0">
                  <a:moveTo>
                    <a:pt x="21204" y="0"/>
                  </a:moveTo>
                  <a:lnTo>
                    <a:pt x="15055" y="17"/>
                  </a:lnTo>
                  <a:cubicBezTo>
                    <a:pt x="15055" y="17"/>
                    <a:pt x="14236" y="4996"/>
                    <a:pt x="13635" y="9541"/>
                  </a:cubicBezTo>
                  <a:cubicBezTo>
                    <a:pt x="11663" y="8171"/>
                    <a:pt x="9675" y="6968"/>
                    <a:pt x="8422" y="6199"/>
                  </a:cubicBezTo>
                  <a:cubicBezTo>
                    <a:pt x="7223" y="5454"/>
                    <a:pt x="6057" y="5121"/>
                    <a:pt x="5007" y="5121"/>
                  </a:cubicBezTo>
                  <a:cubicBezTo>
                    <a:pt x="3348" y="5121"/>
                    <a:pt x="1977" y="5951"/>
                    <a:pt x="1220" y="7302"/>
                  </a:cubicBezTo>
                  <a:cubicBezTo>
                    <a:pt x="1" y="9491"/>
                    <a:pt x="4579" y="13334"/>
                    <a:pt x="6417" y="14436"/>
                  </a:cubicBezTo>
                  <a:cubicBezTo>
                    <a:pt x="8505" y="15690"/>
                    <a:pt x="10577" y="16976"/>
                    <a:pt x="12783" y="17995"/>
                  </a:cubicBezTo>
                  <a:cubicBezTo>
                    <a:pt x="13981" y="18562"/>
                    <a:pt x="15258" y="19546"/>
                    <a:pt x="16561" y="19546"/>
                  </a:cubicBezTo>
                  <a:cubicBezTo>
                    <a:pt x="16948" y="19546"/>
                    <a:pt x="17338" y="19459"/>
                    <a:pt x="17728" y="19248"/>
                  </a:cubicBezTo>
                  <a:cubicBezTo>
                    <a:pt x="20435" y="17795"/>
                    <a:pt x="21154" y="12348"/>
                    <a:pt x="21254" y="9791"/>
                  </a:cubicBezTo>
                  <a:cubicBezTo>
                    <a:pt x="21388" y="6533"/>
                    <a:pt x="21354" y="3258"/>
                    <a:pt x="2120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4778252" y="1823641"/>
              <a:ext cx="829005" cy="1100501"/>
            </a:xfrm>
            <a:custGeom>
              <a:avLst/>
              <a:gdLst/>
              <a:ahLst/>
              <a:cxnLst/>
              <a:rect l="l" t="t" r="r" b="b"/>
              <a:pathLst>
                <a:path w="25866" h="34337" extrusionOk="0">
                  <a:moveTo>
                    <a:pt x="8739" y="0"/>
                  </a:moveTo>
                  <a:cubicBezTo>
                    <a:pt x="8422" y="84"/>
                    <a:pt x="8088" y="151"/>
                    <a:pt x="7754" y="201"/>
                  </a:cubicBezTo>
                  <a:cubicBezTo>
                    <a:pt x="5364" y="602"/>
                    <a:pt x="2674" y="686"/>
                    <a:pt x="1237" y="3125"/>
                  </a:cubicBezTo>
                  <a:cubicBezTo>
                    <a:pt x="1" y="5214"/>
                    <a:pt x="1070" y="11262"/>
                    <a:pt x="2140" y="16392"/>
                  </a:cubicBezTo>
                  <a:cubicBezTo>
                    <a:pt x="2741" y="19265"/>
                    <a:pt x="2758" y="22223"/>
                    <a:pt x="2173" y="25097"/>
                  </a:cubicBezTo>
                  <a:cubicBezTo>
                    <a:pt x="1371" y="29090"/>
                    <a:pt x="569" y="34336"/>
                    <a:pt x="569" y="34336"/>
                  </a:cubicBezTo>
                  <a:lnTo>
                    <a:pt x="25866" y="34336"/>
                  </a:lnTo>
                  <a:cubicBezTo>
                    <a:pt x="24730" y="29123"/>
                    <a:pt x="21221" y="18848"/>
                    <a:pt x="21187" y="18764"/>
                  </a:cubicBezTo>
                  <a:cubicBezTo>
                    <a:pt x="21187" y="18764"/>
                    <a:pt x="21889" y="2674"/>
                    <a:pt x="20937" y="1571"/>
                  </a:cubicBezTo>
                  <a:cubicBezTo>
                    <a:pt x="20369" y="886"/>
                    <a:pt x="19015" y="502"/>
                    <a:pt x="18046" y="318"/>
                  </a:cubicBezTo>
                  <a:cubicBezTo>
                    <a:pt x="17428" y="184"/>
                    <a:pt x="16960" y="134"/>
                    <a:pt x="16960" y="134"/>
                  </a:cubicBezTo>
                  <a:cubicBezTo>
                    <a:pt x="16793" y="134"/>
                    <a:pt x="11379" y="0"/>
                    <a:pt x="8739"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4946418" y="2631718"/>
              <a:ext cx="158007" cy="181339"/>
            </a:xfrm>
            <a:custGeom>
              <a:avLst/>
              <a:gdLst/>
              <a:ahLst/>
              <a:cxnLst/>
              <a:rect l="l" t="t" r="r" b="b"/>
              <a:pathLst>
                <a:path w="4930" h="5658" extrusionOk="0">
                  <a:moveTo>
                    <a:pt x="4929" y="1"/>
                  </a:moveTo>
                  <a:lnTo>
                    <a:pt x="117" y="118"/>
                  </a:lnTo>
                  <a:cubicBezTo>
                    <a:pt x="101" y="201"/>
                    <a:pt x="0" y="3610"/>
                    <a:pt x="167" y="4445"/>
                  </a:cubicBezTo>
                  <a:cubicBezTo>
                    <a:pt x="288" y="5046"/>
                    <a:pt x="1229" y="5657"/>
                    <a:pt x="2387" y="5657"/>
                  </a:cubicBezTo>
                  <a:cubicBezTo>
                    <a:pt x="2678" y="5657"/>
                    <a:pt x="2983" y="5618"/>
                    <a:pt x="3292" y="5531"/>
                  </a:cubicBezTo>
                  <a:cubicBezTo>
                    <a:pt x="4812" y="5097"/>
                    <a:pt x="4929" y="3944"/>
                    <a:pt x="4929" y="3944"/>
                  </a:cubicBezTo>
                  <a:lnTo>
                    <a:pt x="4929"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5312172" y="2631718"/>
              <a:ext cx="158007" cy="181339"/>
            </a:xfrm>
            <a:custGeom>
              <a:avLst/>
              <a:gdLst/>
              <a:ahLst/>
              <a:cxnLst/>
              <a:rect l="l" t="t" r="r" b="b"/>
              <a:pathLst>
                <a:path w="4930" h="5658" extrusionOk="0">
                  <a:moveTo>
                    <a:pt x="4929" y="1"/>
                  </a:moveTo>
                  <a:lnTo>
                    <a:pt x="101" y="118"/>
                  </a:lnTo>
                  <a:cubicBezTo>
                    <a:pt x="84" y="201"/>
                    <a:pt x="0" y="3610"/>
                    <a:pt x="167" y="4445"/>
                  </a:cubicBezTo>
                  <a:cubicBezTo>
                    <a:pt x="288" y="5046"/>
                    <a:pt x="1229" y="5657"/>
                    <a:pt x="2378" y="5657"/>
                  </a:cubicBezTo>
                  <a:cubicBezTo>
                    <a:pt x="2667" y="5657"/>
                    <a:pt x="2969" y="5618"/>
                    <a:pt x="3275" y="5531"/>
                  </a:cubicBezTo>
                  <a:cubicBezTo>
                    <a:pt x="4812" y="5097"/>
                    <a:pt x="4929" y="3944"/>
                    <a:pt x="4929" y="3944"/>
                  </a:cubicBezTo>
                  <a:lnTo>
                    <a:pt x="4929"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5026735" y="1823641"/>
              <a:ext cx="329923" cy="234574"/>
            </a:xfrm>
            <a:custGeom>
              <a:avLst/>
              <a:gdLst/>
              <a:ahLst/>
              <a:cxnLst/>
              <a:rect l="l" t="t" r="r" b="b"/>
              <a:pathLst>
                <a:path w="10294" h="7319" extrusionOk="0">
                  <a:moveTo>
                    <a:pt x="986" y="0"/>
                  </a:moveTo>
                  <a:cubicBezTo>
                    <a:pt x="669" y="84"/>
                    <a:pt x="335" y="151"/>
                    <a:pt x="1" y="201"/>
                  </a:cubicBezTo>
                  <a:cubicBezTo>
                    <a:pt x="1387" y="3041"/>
                    <a:pt x="5080" y="7085"/>
                    <a:pt x="7152" y="7319"/>
                  </a:cubicBezTo>
                  <a:cubicBezTo>
                    <a:pt x="8438" y="6767"/>
                    <a:pt x="9708" y="2473"/>
                    <a:pt x="10293" y="301"/>
                  </a:cubicBezTo>
                  <a:cubicBezTo>
                    <a:pt x="9675" y="184"/>
                    <a:pt x="9207" y="134"/>
                    <a:pt x="9207" y="134"/>
                  </a:cubicBezTo>
                  <a:cubicBezTo>
                    <a:pt x="9040" y="134"/>
                    <a:pt x="3626" y="0"/>
                    <a:pt x="98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4483199" y="2977121"/>
              <a:ext cx="175538" cy="319122"/>
            </a:xfrm>
            <a:custGeom>
              <a:avLst/>
              <a:gdLst/>
              <a:ahLst/>
              <a:cxnLst/>
              <a:rect l="l" t="t" r="r" b="b"/>
              <a:pathLst>
                <a:path w="5477" h="9957" extrusionOk="0">
                  <a:moveTo>
                    <a:pt x="752" y="1"/>
                  </a:moveTo>
                  <a:lnTo>
                    <a:pt x="468" y="4679"/>
                  </a:lnTo>
                  <a:cubicBezTo>
                    <a:pt x="0" y="5899"/>
                    <a:pt x="518" y="9007"/>
                    <a:pt x="736" y="9207"/>
                  </a:cubicBezTo>
                  <a:cubicBezTo>
                    <a:pt x="757" y="9225"/>
                    <a:pt x="776" y="9234"/>
                    <a:pt x="794" y="9234"/>
                  </a:cubicBezTo>
                  <a:cubicBezTo>
                    <a:pt x="1139" y="9234"/>
                    <a:pt x="903" y="6081"/>
                    <a:pt x="1112" y="6081"/>
                  </a:cubicBezTo>
                  <a:cubicBezTo>
                    <a:pt x="1115" y="6081"/>
                    <a:pt x="1117" y="6082"/>
                    <a:pt x="1120" y="6083"/>
                  </a:cubicBezTo>
                  <a:cubicBezTo>
                    <a:pt x="1335" y="6149"/>
                    <a:pt x="1042" y="9642"/>
                    <a:pt x="1491" y="9642"/>
                  </a:cubicBezTo>
                  <a:cubicBezTo>
                    <a:pt x="1496" y="9642"/>
                    <a:pt x="1500" y="9642"/>
                    <a:pt x="1504" y="9641"/>
                  </a:cubicBezTo>
                  <a:cubicBezTo>
                    <a:pt x="1966" y="9575"/>
                    <a:pt x="1858" y="6231"/>
                    <a:pt x="2048" y="6231"/>
                  </a:cubicBezTo>
                  <a:cubicBezTo>
                    <a:pt x="2051" y="6231"/>
                    <a:pt x="2053" y="6232"/>
                    <a:pt x="2056" y="6233"/>
                  </a:cubicBezTo>
                  <a:cubicBezTo>
                    <a:pt x="2256" y="6316"/>
                    <a:pt x="2022" y="9040"/>
                    <a:pt x="2106" y="9458"/>
                  </a:cubicBezTo>
                  <a:cubicBezTo>
                    <a:pt x="2173" y="9737"/>
                    <a:pt x="2262" y="9956"/>
                    <a:pt x="2399" y="9956"/>
                  </a:cubicBezTo>
                  <a:cubicBezTo>
                    <a:pt x="2467" y="9956"/>
                    <a:pt x="2546" y="9902"/>
                    <a:pt x="2640" y="9775"/>
                  </a:cubicBezTo>
                  <a:cubicBezTo>
                    <a:pt x="2924" y="9374"/>
                    <a:pt x="2791" y="6400"/>
                    <a:pt x="3025" y="6350"/>
                  </a:cubicBezTo>
                  <a:cubicBezTo>
                    <a:pt x="3026" y="6350"/>
                    <a:pt x="3028" y="6349"/>
                    <a:pt x="3029" y="6349"/>
                  </a:cubicBezTo>
                  <a:cubicBezTo>
                    <a:pt x="3227" y="6349"/>
                    <a:pt x="2815" y="9526"/>
                    <a:pt x="3292" y="9526"/>
                  </a:cubicBezTo>
                  <a:cubicBezTo>
                    <a:pt x="3313" y="9526"/>
                    <a:pt x="3335" y="9520"/>
                    <a:pt x="3359" y="9508"/>
                  </a:cubicBezTo>
                  <a:cubicBezTo>
                    <a:pt x="3827" y="9274"/>
                    <a:pt x="4127" y="5147"/>
                    <a:pt x="4127" y="5147"/>
                  </a:cubicBezTo>
                  <a:lnTo>
                    <a:pt x="4445" y="5915"/>
                  </a:lnTo>
                  <a:cubicBezTo>
                    <a:pt x="4445" y="5915"/>
                    <a:pt x="4445" y="7603"/>
                    <a:pt x="4846" y="7753"/>
                  </a:cubicBezTo>
                  <a:cubicBezTo>
                    <a:pt x="4864" y="7761"/>
                    <a:pt x="4882" y="7765"/>
                    <a:pt x="4900" y="7765"/>
                  </a:cubicBezTo>
                  <a:cubicBezTo>
                    <a:pt x="5268" y="7765"/>
                    <a:pt x="5477" y="6179"/>
                    <a:pt x="5397" y="5765"/>
                  </a:cubicBezTo>
                  <a:cubicBezTo>
                    <a:pt x="5297" y="5331"/>
                    <a:pt x="5063" y="4044"/>
                    <a:pt x="4061" y="3392"/>
                  </a:cubicBezTo>
                  <a:lnTo>
                    <a:pt x="4729" y="1"/>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4454803" y="1875819"/>
              <a:ext cx="564465" cy="1160787"/>
            </a:xfrm>
            <a:custGeom>
              <a:avLst/>
              <a:gdLst/>
              <a:ahLst/>
              <a:cxnLst/>
              <a:rect l="l" t="t" r="r" b="b"/>
              <a:pathLst>
                <a:path w="17612" h="36218" extrusionOk="0">
                  <a:moveTo>
                    <a:pt x="13359" y="1"/>
                  </a:moveTo>
                  <a:cubicBezTo>
                    <a:pt x="10084" y="1"/>
                    <a:pt x="1970" y="14142"/>
                    <a:pt x="1003" y="18122"/>
                  </a:cubicBezTo>
                  <a:cubicBezTo>
                    <a:pt x="1" y="22249"/>
                    <a:pt x="1" y="36217"/>
                    <a:pt x="1" y="36217"/>
                  </a:cubicBezTo>
                  <a:lnTo>
                    <a:pt x="7052" y="36217"/>
                  </a:lnTo>
                  <a:lnTo>
                    <a:pt x="9775" y="19659"/>
                  </a:lnTo>
                  <a:cubicBezTo>
                    <a:pt x="9775" y="19659"/>
                    <a:pt x="15607" y="10319"/>
                    <a:pt x="16609" y="6760"/>
                  </a:cubicBezTo>
                  <a:cubicBezTo>
                    <a:pt x="17612" y="3185"/>
                    <a:pt x="16342" y="1046"/>
                    <a:pt x="13702" y="60"/>
                  </a:cubicBezTo>
                  <a:cubicBezTo>
                    <a:pt x="13595" y="20"/>
                    <a:pt x="13480" y="1"/>
                    <a:pt x="1335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5689177" y="1380069"/>
              <a:ext cx="152109" cy="272233"/>
            </a:xfrm>
            <a:custGeom>
              <a:avLst/>
              <a:gdLst/>
              <a:ahLst/>
              <a:cxnLst/>
              <a:rect l="l" t="t" r="r" b="b"/>
              <a:pathLst>
                <a:path w="4746" h="8494" extrusionOk="0">
                  <a:moveTo>
                    <a:pt x="2008" y="1"/>
                  </a:moveTo>
                  <a:cubicBezTo>
                    <a:pt x="1870" y="1"/>
                    <a:pt x="1738" y="94"/>
                    <a:pt x="1704" y="240"/>
                  </a:cubicBezTo>
                  <a:cubicBezTo>
                    <a:pt x="1337" y="1643"/>
                    <a:pt x="234" y="5353"/>
                    <a:pt x="334" y="5386"/>
                  </a:cubicBezTo>
                  <a:cubicBezTo>
                    <a:pt x="334" y="5386"/>
                    <a:pt x="0" y="6138"/>
                    <a:pt x="1103" y="7491"/>
                  </a:cubicBezTo>
                  <a:cubicBezTo>
                    <a:pt x="1489" y="7957"/>
                    <a:pt x="2255" y="8493"/>
                    <a:pt x="3016" y="8493"/>
                  </a:cubicBezTo>
                  <a:cubicBezTo>
                    <a:pt x="3373" y="8493"/>
                    <a:pt x="3729" y="8375"/>
                    <a:pt x="4044" y="8076"/>
                  </a:cubicBezTo>
                  <a:cubicBezTo>
                    <a:pt x="4745" y="7424"/>
                    <a:pt x="4562" y="5837"/>
                    <a:pt x="4127" y="4851"/>
                  </a:cubicBezTo>
                  <a:cubicBezTo>
                    <a:pt x="3960" y="4434"/>
                    <a:pt x="3175" y="3849"/>
                    <a:pt x="2757" y="3665"/>
                  </a:cubicBezTo>
                  <a:cubicBezTo>
                    <a:pt x="2735" y="3654"/>
                    <a:pt x="2703" y="3650"/>
                    <a:pt x="2664" y="3650"/>
                  </a:cubicBezTo>
                  <a:cubicBezTo>
                    <a:pt x="2570" y="3650"/>
                    <a:pt x="2440" y="3672"/>
                    <a:pt x="2332" y="3672"/>
                  </a:cubicBezTo>
                  <a:cubicBezTo>
                    <a:pt x="2275" y="3672"/>
                    <a:pt x="2225" y="3666"/>
                    <a:pt x="2189" y="3648"/>
                  </a:cubicBezTo>
                  <a:cubicBezTo>
                    <a:pt x="2222" y="3314"/>
                    <a:pt x="2423" y="1944"/>
                    <a:pt x="2523" y="1276"/>
                  </a:cubicBezTo>
                  <a:cubicBezTo>
                    <a:pt x="2590" y="858"/>
                    <a:pt x="2540" y="340"/>
                    <a:pt x="2206" y="73"/>
                  </a:cubicBezTo>
                  <a:cubicBezTo>
                    <a:pt x="2145" y="23"/>
                    <a:pt x="2076" y="1"/>
                    <a:pt x="200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5765199" y="1605156"/>
              <a:ext cx="39678" cy="59998"/>
            </a:xfrm>
            <a:custGeom>
              <a:avLst/>
              <a:gdLst/>
              <a:ahLst/>
              <a:cxnLst/>
              <a:rect l="l" t="t" r="r" b="b"/>
              <a:pathLst>
                <a:path w="1238" h="1872" extrusionOk="0">
                  <a:moveTo>
                    <a:pt x="251" y="0"/>
                  </a:moveTo>
                  <a:lnTo>
                    <a:pt x="1" y="1855"/>
                  </a:lnTo>
                  <a:lnTo>
                    <a:pt x="1237" y="1872"/>
                  </a:lnTo>
                  <a:lnTo>
                    <a:pt x="1204" y="101"/>
                  </a:lnTo>
                  <a:lnTo>
                    <a:pt x="25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5730393" y="1510417"/>
              <a:ext cx="129867" cy="119643"/>
            </a:xfrm>
            <a:custGeom>
              <a:avLst/>
              <a:gdLst/>
              <a:ahLst/>
              <a:cxnLst/>
              <a:rect l="l" t="t" r="r" b="b"/>
              <a:pathLst>
                <a:path w="4052" h="3733" extrusionOk="0">
                  <a:moveTo>
                    <a:pt x="2072" y="0"/>
                  </a:moveTo>
                  <a:cubicBezTo>
                    <a:pt x="1564" y="0"/>
                    <a:pt x="1050" y="208"/>
                    <a:pt x="669" y="667"/>
                  </a:cubicBezTo>
                  <a:cubicBezTo>
                    <a:pt x="1" y="1453"/>
                    <a:pt x="101" y="2622"/>
                    <a:pt x="886" y="3291"/>
                  </a:cubicBezTo>
                  <a:cubicBezTo>
                    <a:pt x="1250" y="3597"/>
                    <a:pt x="1668" y="3733"/>
                    <a:pt x="2076" y="3733"/>
                  </a:cubicBezTo>
                  <a:cubicBezTo>
                    <a:pt x="3094" y="3733"/>
                    <a:pt x="4051" y="2884"/>
                    <a:pt x="3944" y="1703"/>
                  </a:cubicBezTo>
                  <a:cubicBezTo>
                    <a:pt x="3848" y="647"/>
                    <a:pt x="2969" y="0"/>
                    <a:pt x="207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5765744" y="1539871"/>
              <a:ext cx="69645" cy="62850"/>
            </a:xfrm>
            <a:custGeom>
              <a:avLst/>
              <a:gdLst/>
              <a:ahLst/>
              <a:cxnLst/>
              <a:rect l="l" t="t" r="r" b="b"/>
              <a:pathLst>
                <a:path w="2173" h="1961" extrusionOk="0">
                  <a:moveTo>
                    <a:pt x="1100" y="1"/>
                  </a:moveTo>
                  <a:cubicBezTo>
                    <a:pt x="911" y="1"/>
                    <a:pt x="716" y="57"/>
                    <a:pt x="535" y="183"/>
                  </a:cubicBezTo>
                  <a:cubicBezTo>
                    <a:pt x="101" y="500"/>
                    <a:pt x="0" y="1102"/>
                    <a:pt x="301" y="1553"/>
                  </a:cubicBezTo>
                  <a:cubicBezTo>
                    <a:pt x="500" y="1832"/>
                    <a:pt x="797" y="1960"/>
                    <a:pt x="1092" y="1960"/>
                  </a:cubicBezTo>
                  <a:cubicBezTo>
                    <a:pt x="1539" y="1960"/>
                    <a:pt x="1982" y="1665"/>
                    <a:pt x="2072" y="1152"/>
                  </a:cubicBezTo>
                  <a:cubicBezTo>
                    <a:pt x="2172" y="501"/>
                    <a:pt x="1664" y="1"/>
                    <a:pt x="1100"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5678985" y="1527499"/>
              <a:ext cx="112880" cy="102624"/>
            </a:xfrm>
            <a:custGeom>
              <a:avLst/>
              <a:gdLst/>
              <a:ahLst/>
              <a:cxnLst/>
              <a:rect l="l" t="t" r="r" b="b"/>
              <a:pathLst>
                <a:path w="3522" h="3202" extrusionOk="0">
                  <a:moveTo>
                    <a:pt x="786" y="1"/>
                  </a:moveTo>
                  <a:lnTo>
                    <a:pt x="786" y="1"/>
                  </a:lnTo>
                  <a:cubicBezTo>
                    <a:pt x="1" y="2156"/>
                    <a:pt x="736" y="3008"/>
                    <a:pt x="1354" y="3192"/>
                  </a:cubicBezTo>
                  <a:cubicBezTo>
                    <a:pt x="1378" y="3199"/>
                    <a:pt x="1403" y="3202"/>
                    <a:pt x="1431" y="3202"/>
                  </a:cubicBezTo>
                  <a:cubicBezTo>
                    <a:pt x="1947" y="3202"/>
                    <a:pt x="3104" y="2057"/>
                    <a:pt x="3326" y="1772"/>
                  </a:cubicBezTo>
                  <a:cubicBezTo>
                    <a:pt x="3521" y="1520"/>
                    <a:pt x="3425" y="1351"/>
                    <a:pt x="3134" y="1351"/>
                  </a:cubicBezTo>
                  <a:cubicBezTo>
                    <a:pt x="3077" y="1351"/>
                    <a:pt x="3013" y="1357"/>
                    <a:pt x="2941" y="1371"/>
                  </a:cubicBezTo>
                  <a:cubicBezTo>
                    <a:pt x="2507" y="1454"/>
                    <a:pt x="1788" y="1989"/>
                    <a:pt x="1788" y="1989"/>
                  </a:cubicBezTo>
                  <a:cubicBezTo>
                    <a:pt x="1788" y="1989"/>
                    <a:pt x="1454" y="1237"/>
                    <a:pt x="78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5748085" y="1462053"/>
              <a:ext cx="123713" cy="91919"/>
            </a:xfrm>
            <a:custGeom>
              <a:avLst/>
              <a:gdLst/>
              <a:ahLst/>
              <a:cxnLst/>
              <a:rect l="l" t="t" r="r" b="b"/>
              <a:pathLst>
                <a:path w="3860" h="2868" extrusionOk="0">
                  <a:moveTo>
                    <a:pt x="1604" y="0"/>
                  </a:moveTo>
                  <a:cubicBezTo>
                    <a:pt x="1316" y="0"/>
                    <a:pt x="1134" y="402"/>
                    <a:pt x="1086" y="639"/>
                  </a:cubicBezTo>
                  <a:cubicBezTo>
                    <a:pt x="1028" y="628"/>
                    <a:pt x="970" y="623"/>
                    <a:pt x="912" y="623"/>
                  </a:cubicBezTo>
                  <a:cubicBezTo>
                    <a:pt x="706" y="623"/>
                    <a:pt x="508" y="692"/>
                    <a:pt x="351" y="823"/>
                  </a:cubicBezTo>
                  <a:cubicBezTo>
                    <a:pt x="0" y="1241"/>
                    <a:pt x="434" y="1592"/>
                    <a:pt x="434" y="1592"/>
                  </a:cubicBezTo>
                  <a:cubicBezTo>
                    <a:pt x="434" y="1592"/>
                    <a:pt x="836" y="1725"/>
                    <a:pt x="1019" y="1775"/>
                  </a:cubicBezTo>
                  <a:cubicBezTo>
                    <a:pt x="1203" y="1842"/>
                    <a:pt x="2022" y="2477"/>
                    <a:pt x="2122" y="2477"/>
                  </a:cubicBezTo>
                  <a:cubicBezTo>
                    <a:pt x="2144" y="2481"/>
                    <a:pt x="2167" y="2482"/>
                    <a:pt x="2189" y="2482"/>
                  </a:cubicBezTo>
                  <a:cubicBezTo>
                    <a:pt x="2379" y="2482"/>
                    <a:pt x="2543" y="2356"/>
                    <a:pt x="2573" y="2176"/>
                  </a:cubicBezTo>
                  <a:cubicBezTo>
                    <a:pt x="2577" y="2177"/>
                    <a:pt x="2582" y="2178"/>
                    <a:pt x="2587" y="2178"/>
                  </a:cubicBezTo>
                  <a:cubicBezTo>
                    <a:pt x="2669" y="2178"/>
                    <a:pt x="2891" y="2059"/>
                    <a:pt x="2891" y="2059"/>
                  </a:cubicBezTo>
                  <a:cubicBezTo>
                    <a:pt x="2891" y="2059"/>
                    <a:pt x="2924" y="2611"/>
                    <a:pt x="3041" y="2728"/>
                  </a:cubicBezTo>
                  <a:cubicBezTo>
                    <a:pt x="3115" y="2793"/>
                    <a:pt x="3189" y="2868"/>
                    <a:pt x="3289" y="2868"/>
                  </a:cubicBezTo>
                  <a:cubicBezTo>
                    <a:pt x="3369" y="2868"/>
                    <a:pt x="3466" y="2819"/>
                    <a:pt x="3592" y="2678"/>
                  </a:cubicBezTo>
                  <a:cubicBezTo>
                    <a:pt x="3860" y="2360"/>
                    <a:pt x="3726" y="1408"/>
                    <a:pt x="3509" y="1090"/>
                  </a:cubicBezTo>
                  <a:cubicBezTo>
                    <a:pt x="3292" y="790"/>
                    <a:pt x="3225" y="706"/>
                    <a:pt x="2673" y="706"/>
                  </a:cubicBezTo>
                  <a:cubicBezTo>
                    <a:pt x="2289" y="255"/>
                    <a:pt x="1955" y="54"/>
                    <a:pt x="1654" y="4"/>
                  </a:cubicBezTo>
                  <a:cubicBezTo>
                    <a:pt x="1637" y="2"/>
                    <a:pt x="1620" y="0"/>
                    <a:pt x="160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5028883" y="1763131"/>
              <a:ext cx="341685" cy="335051"/>
            </a:xfrm>
            <a:custGeom>
              <a:avLst/>
              <a:gdLst/>
              <a:ahLst/>
              <a:cxnLst/>
              <a:rect l="l" t="t" r="r" b="b"/>
              <a:pathLst>
                <a:path w="10661" h="10454" extrusionOk="0">
                  <a:moveTo>
                    <a:pt x="2189" y="0"/>
                  </a:moveTo>
                  <a:cubicBezTo>
                    <a:pt x="1955" y="0"/>
                    <a:pt x="1721" y="51"/>
                    <a:pt x="1504" y="134"/>
                  </a:cubicBezTo>
                  <a:cubicBezTo>
                    <a:pt x="602" y="502"/>
                    <a:pt x="151" y="1454"/>
                    <a:pt x="67" y="2356"/>
                  </a:cubicBezTo>
                  <a:cubicBezTo>
                    <a:pt x="0" y="3292"/>
                    <a:pt x="134" y="4211"/>
                    <a:pt x="435" y="5097"/>
                  </a:cubicBezTo>
                  <a:cubicBezTo>
                    <a:pt x="986" y="6734"/>
                    <a:pt x="2039" y="8171"/>
                    <a:pt x="3442" y="9190"/>
                  </a:cubicBezTo>
                  <a:cubicBezTo>
                    <a:pt x="4399" y="9885"/>
                    <a:pt x="5665" y="10454"/>
                    <a:pt x="6890" y="10454"/>
                  </a:cubicBezTo>
                  <a:cubicBezTo>
                    <a:pt x="7548" y="10454"/>
                    <a:pt x="8194" y="10289"/>
                    <a:pt x="8772" y="9892"/>
                  </a:cubicBezTo>
                  <a:cubicBezTo>
                    <a:pt x="9508" y="9357"/>
                    <a:pt x="10042" y="8605"/>
                    <a:pt x="10293" y="7753"/>
                  </a:cubicBezTo>
                  <a:cubicBezTo>
                    <a:pt x="10627" y="6717"/>
                    <a:pt x="10661" y="5614"/>
                    <a:pt x="10627" y="4545"/>
                  </a:cubicBezTo>
                  <a:cubicBezTo>
                    <a:pt x="10610" y="3526"/>
                    <a:pt x="10544" y="2440"/>
                    <a:pt x="10026" y="1538"/>
                  </a:cubicBezTo>
                  <a:cubicBezTo>
                    <a:pt x="9580" y="762"/>
                    <a:pt x="8776" y="100"/>
                    <a:pt x="7838" y="100"/>
                  </a:cubicBezTo>
                  <a:cubicBezTo>
                    <a:pt x="7827" y="100"/>
                    <a:pt x="7815" y="100"/>
                    <a:pt x="7803" y="101"/>
                  </a:cubicBezTo>
                  <a:cubicBezTo>
                    <a:pt x="7519" y="101"/>
                    <a:pt x="7469" y="518"/>
                    <a:pt x="7770" y="552"/>
                  </a:cubicBezTo>
                  <a:cubicBezTo>
                    <a:pt x="7954" y="552"/>
                    <a:pt x="8121" y="585"/>
                    <a:pt x="8288" y="652"/>
                  </a:cubicBezTo>
                  <a:cubicBezTo>
                    <a:pt x="9040" y="886"/>
                    <a:pt x="9574" y="1571"/>
                    <a:pt x="9825" y="2289"/>
                  </a:cubicBezTo>
                  <a:cubicBezTo>
                    <a:pt x="10159" y="3208"/>
                    <a:pt x="10143" y="4228"/>
                    <a:pt x="10143" y="5180"/>
                  </a:cubicBezTo>
                  <a:cubicBezTo>
                    <a:pt x="10126" y="6116"/>
                    <a:pt x="10059" y="7102"/>
                    <a:pt x="9658" y="7987"/>
                  </a:cubicBezTo>
                  <a:cubicBezTo>
                    <a:pt x="9357" y="8689"/>
                    <a:pt x="8839" y="9357"/>
                    <a:pt x="8104" y="9691"/>
                  </a:cubicBezTo>
                  <a:cubicBezTo>
                    <a:pt x="7717" y="9869"/>
                    <a:pt x="7305" y="9943"/>
                    <a:pt x="6890" y="9943"/>
                  </a:cubicBezTo>
                  <a:cubicBezTo>
                    <a:pt x="6408" y="9943"/>
                    <a:pt x="5922" y="9844"/>
                    <a:pt x="5464" y="9691"/>
                  </a:cubicBezTo>
                  <a:cubicBezTo>
                    <a:pt x="4696" y="9424"/>
                    <a:pt x="3977" y="9006"/>
                    <a:pt x="3342" y="8488"/>
                  </a:cubicBezTo>
                  <a:cubicBezTo>
                    <a:pt x="2122" y="7486"/>
                    <a:pt x="1237" y="6132"/>
                    <a:pt x="819" y="4612"/>
                  </a:cubicBezTo>
                  <a:cubicBezTo>
                    <a:pt x="585" y="3793"/>
                    <a:pt x="452" y="2858"/>
                    <a:pt x="635" y="2022"/>
                  </a:cubicBezTo>
                  <a:cubicBezTo>
                    <a:pt x="819" y="1270"/>
                    <a:pt x="1387" y="518"/>
                    <a:pt x="2223" y="518"/>
                  </a:cubicBezTo>
                  <a:cubicBezTo>
                    <a:pt x="2557" y="518"/>
                    <a:pt x="2523" y="0"/>
                    <a:pt x="2189"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5083496" y="1747202"/>
              <a:ext cx="47658" cy="36505"/>
            </a:xfrm>
            <a:custGeom>
              <a:avLst/>
              <a:gdLst/>
              <a:ahLst/>
              <a:cxnLst/>
              <a:rect l="l" t="t" r="r" b="b"/>
              <a:pathLst>
                <a:path w="1487" h="1139" extrusionOk="0">
                  <a:moveTo>
                    <a:pt x="667" y="0"/>
                  </a:moveTo>
                  <a:cubicBezTo>
                    <a:pt x="636" y="0"/>
                    <a:pt x="602" y="5"/>
                    <a:pt x="569" y="13"/>
                  </a:cubicBezTo>
                  <a:cubicBezTo>
                    <a:pt x="385" y="46"/>
                    <a:pt x="235" y="147"/>
                    <a:pt x="134" y="314"/>
                  </a:cubicBezTo>
                  <a:cubicBezTo>
                    <a:pt x="17" y="497"/>
                    <a:pt x="1" y="748"/>
                    <a:pt x="134" y="949"/>
                  </a:cubicBezTo>
                  <a:cubicBezTo>
                    <a:pt x="218" y="1083"/>
                    <a:pt x="336" y="1139"/>
                    <a:pt x="463" y="1139"/>
                  </a:cubicBezTo>
                  <a:cubicBezTo>
                    <a:pt x="918" y="1139"/>
                    <a:pt x="1487" y="427"/>
                    <a:pt x="1003" y="113"/>
                  </a:cubicBezTo>
                  <a:cubicBezTo>
                    <a:pt x="953" y="80"/>
                    <a:pt x="903" y="46"/>
                    <a:pt x="853" y="30"/>
                  </a:cubicBezTo>
                  <a:cubicBezTo>
                    <a:pt x="819" y="13"/>
                    <a:pt x="786" y="13"/>
                    <a:pt x="753" y="13"/>
                  </a:cubicBezTo>
                  <a:cubicBezTo>
                    <a:pt x="728" y="5"/>
                    <a:pt x="698" y="0"/>
                    <a:pt x="66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5257014" y="1755407"/>
              <a:ext cx="47626" cy="36569"/>
            </a:xfrm>
            <a:custGeom>
              <a:avLst/>
              <a:gdLst/>
              <a:ahLst/>
              <a:cxnLst/>
              <a:rect l="l" t="t" r="r" b="b"/>
              <a:pathLst>
                <a:path w="1486" h="1141" extrusionOk="0">
                  <a:moveTo>
                    <a:pt x="690" y="0"/>
                  </a:moveTo>
                  <a:cubicBezTo>
                    <a:pt x="650" y="0"/>
                    <a:pt x="613" y="7"/>
                    <a:pt x="568" y="7"/>
                  </a:cubicBezTo>
                  <a:cubicBezTo>
                    <a:pt x="385" y="41"/>
                    <a:pt x="234" y="141"/>
                    <a:pt x="134" y="308"/>
                  </a:cubicBezTo>
                  <a:cubicBezTo>
                    <a:pt x="0" y="492"/>
                    <a:pt x="0" y="743"/>
                    <a:pt x="134" y="943"/>
                  </a:cubicBezTo>
                  <a:cubicBezTo>
                    <a:pt x="215" y="1083"/>
                    <a:pt x="332" y="1140"/>
                    <a:pt x="459" y="1140"/>
                  </a:cubicBezTo>
                  <a:cubicBezTo>
                    <a:pt x="910" y="1140"/>
                    <a:pt x="1485" y="421"/>
                    <a:pt x="1003" y="108"/>
                  </a:cubicBezTo>
                  <a:cubicBezTo>
                    <a:pt x="953" y="74"/>
                    <a:pt x="903" y="41"/>
                    <a:pt x="836" y="24"/>
                  </a:cubicBezTo>
                  <a:cubicBezTo>
                    <a:pt x="819" y="7"/>
                    <a:pt x="786" y="7"/>
                    <a:pt x="752" y="7"/>
                  </a:cubicBezTo>
                  <a:cubicBezTo>
                    <a:pt x="730" y="2"/>
                    <a:pt x="709" y="0"/>
                    <a:pt x="69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5165960" y="2049401"/>
              <a:ext cx="169801" cy="56248"/>
            </a:xfrm>
            <a:custGeom>
              <a:avLst/>
              <a:gdLst/>
              <a:ahLst/>
              <a:cxnLst/>
              <a:rect l="l" t="t" r="r" b="b"/>
              <a:pathLst>
                <a:path w="5298" h="1755" extrusionOk="0">
                  <a:moveTo>
                    <a:pt x="4681" y="0"/>
                  </a:moveTo>
                  <a:cubicBezTo>
                    <a:pt x="4588" y="0"/>
                    <a:pt x="4495" y="24"/>
                    <a:pt x="4412" y="74"/>
                  </a:cubicBezTo>
                  <a:cubicBezTo>
                    <a:pt x="4145" y="241"/>
                    <a:pt x="3861" y="375"/>
                    <a:pt x="3560" y="459"/>
                  </a:cubicBezTo>
                  <a:cubicBezTo>
                    <a:pt x="3393" y="509"/>
                    <a:pt x="3226" y="542"/>
                    <a:pt x="3059" y="576"/>
                  </a:cubicBezTo>
                  <a:cubicBezTo>
                    <a:pt x="2975" y="592"/>
                    <a:pt x="2891" y="609"/>
                    <a:pt x="2825" y="609"/>
                  </a:cubicBezTo>
                  <a:cubicBezTo>
                    <a:pt x="2791" y="609"/>
                    <a:pt x="2741" y="626"/>
                    <a:pt x="2708" y="626"/>
                  </a:cubicBezTo>
                  <a:lnTo>
                    <a:pt x="2674" y="626"/>
                  </a:lnTo>
                  <a:cubicBezTo>
                    <a:pt x="2591" y="634"/>
                    <a:pt x="2507" y="638"/>
                    <a:pt x="2424" y="638"/>
                  </a:cubicBezTo>
                  <a:cubicBezTo>
                    <a:pt x="2340" y="638"/>
                    <a:pt x="2257" y="634"/>
                    <a:pt x="2173" y="626"/>
                  </a:cubicBezTo>
                  <a:cubicBezTo>
                    <a:pt x="2106" y="609"/>
                    <a:pt x="2023" y="609"/>
                    <a:pt x="1939" y="592"/>
                  </a:cubicBezTo>
                  <a:cubicBezTo>
                    <a:pt x="1906" y="592"/>
                    <a:pt x="1856" y="592"/>
                    <a:pt x="1805" y="576"/>
                  </a:cubicBezTo>
                  <a:lnTo>
                    <a:pt x="1789" y="576"/>
                  </a:lnTo>
                  <a:cubicBezTo>
                    <a:pt x="1622" y="542"/>
                    <a:pt x="1455" y="492"/>
                    <a:pt x="1304" y="442"/>
                  </a:cubicBezTo>
                  <a:cubicBezTo>
                    <a:pt x="1221" y="425"/>
                    <a:pt x="1154" y="392"/>
                    <a:pt x="1070" y="358"/>
                  </a:cubicBezTo>
                  <a:cubicBezTo>
                    <a:pt x="1037" y="342"/>
                    <a:pt x="987" y="325"/>
                    <a:pt x="953" y="308"/>
                  </a:cubicBezTo>
                  <a:lnTo>
                    <a:pt x="953" y="308"/>
                  </a:lnTo>
                  <a:cubicBezTo>
                    <a:pt x="953" y="308"/>
                    <a:pt x="970" y="325"/>
                    <a:pt x="970" y="325"/>
                  </a:cubicBezTo>
                  <a:cubicBezTo>
                    <a:pt x="953" y="308"/>
                    <a:pt x="937" y="292"/>
                    <a:pt x="920" y="292"/>
                  </a:cubicBezTo>
                  <a:cubicBezTo>
                    <a:pt x="835" y="241"/>
                    <a:pt x="739" y="217"/>
                    <a:pt x="643" y="217"/>
                  </a:cubicBezTo>
                  <a:cubicBezTo>
                    <a:pt x="453" y="217"/>
                    <a:pt x="262" y="309"/>
                    <a:pt x="151" y="475"/>
                  </a:cubicBezTo>
                  <a:cubicBezTo>
                    <a:pt x="1" y="726"/>
                    <a:pt x="68" y="1077"/>
                    <a:pt x="335" y="1244"/>
                  </a:cubicBezTo>
                  <a:cubicBezTo>
                    <a:pt x="1003" y="1585"/>
                    <a:pt x="1729" y="1755"/>
                    <a:pt x="2454" y="1755"/>
                  </a:cubicBezTo>
                  <a:cubicBezTo>
                    <a:pt x="3326" y="1755"/>
                    <a:pt x="4197" y="1510"/>
                    <a:pt x="4963" y="1027"/>
                  </a:cubicBezTo>
                  <a:cubicBezTo>
                    <a:pt x="5214" y="860"/>
                    <a:pt x="5297" y="525"/>
                    <a:pt x="5164" y="275"/>
                  </a:cubicBezTo>
                  <a:cubicBezTo>
                    <a:pt x="5052" y="97"/>
                    <a:pt x="4867" y="0"/>
                    <a:pt x="46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5244419" y="1648360"/>
              <a:ext cx="554561" cy="664461"/>
            </a:xfrm>
            <a:custGeom>
              <a:avLst/>
              <a:gdLst/>
              <a:ahLst/>
              <a:cxnLst/>
              <a:rect l="l" t="t" r="r" b="b"/>
              <a:pathLst>
                <a:path w="17303" h="20732" extrusionOk="0">
                  <a:moveTo>
                    <a:pt x="17004" y="0"/>
                  </a:moveTo>
                  <a:cubicBezTo>
                    <a:pt x="16987" y="0"/>
                    <a:pt x="16969" y="2"/>
                    <a:pt x="16952" y="6"/>
                  </a:cubicBezTo>
                  <a:cubicBezTo>
                    <a:pt x="16784" y="39"/>
                    <a:pt x="16684" y="173"/>
                    <a:pt x="16701" y="323"/>
                  </a:cubicBezTo>
                  <a:cubicBezTo>
                    <a:pt x="16734" y="657"/>
                    <a:pt x="16751" y="992"/>
                    <a:pt x="16734" y="1309"/>
                  </a:cubicBezTo>
                  <a:cubicBezTo>
                    <a:pt x="16634" y="3899"/>
                    <a:pt x="16667" y="6405"/>
                    <a:pt x="16300" y="8945"/>
                  </a:cubicBezTo>
                  <a:cubicBezTo>
                    <a:pt x="15966" y="11251"/>
                    <a:pt x="15632" y="13540"/>
                    <a:pt x="14445" y="15545"/>
                  </a:cubicBezTo>
                  <a:cubicBezTo>
                    <a:pt x="13376" y="17316"/>
                    <a:pt x="11872" y="18970"/>
                    <a:pt x="9900" y="19705"/>
                  </a:cubicBezTo>
                  <a:cubicBezTo>
                    <a:pt x="9079" y="20013"/>
                    <a:pt x="8208" y="20164"/>
                    <a:pt x="7333" y="20164"/>
                  </a:cubicBezTo>
                  <a:cubicBezTo>
                    <a:pt x="7069" y="20164"/>
                    <a:pt x="6805" y="20150"/>
                    <a:pt x="6542" y="20123"/>
                  </a:cubicBezTo>
                  <a:cubicBezTo>
                    <a:pt x="6007" y="20039"/>
                    <a:pt x="5473" y="19922"/>
                    <a:pt x="4955" y="19739"/>
                  </a:cubicBezTo>
                  <a:cubicBezTo>
                    <a:pt x="4420" y="19555"/>
                    <a:pt x="3919" y="19304"/>
                    <a:pt x="3468" y="18970"/>
                  </a:cubicBezTo>
                  <a:cubicBezTo>
                    <a:pt x="1763" y="17750"/>
                    <a:pt x="677" y="15862"/>
                    <a:pt x="460" y="13774"/>
                  </a:cubicBezTo>
                  <a:cubicBezTo>
                    <a:pt x="444" y="13634"/>
                    <a:pt x="330" y="13563"/>
                    <a:pt x="221" y="13563"/>
                  </a:cubicBezTo>
                  <a:cubicBezTo>
                    <a:pt x="108" y="13563"/>
                    <a:pt x="1" y="13638"/>
                    <a:pt x="9" y="13790"/>
                  </a:cubicBezTo>
                  <a:cubicBezTo>
                    <a:pt x="26" y="14074"/>
                    <a:pt x="59" y="14342"/>
                    <a:pt x="109" y="14626"/>
                  </a:cubicBezTo>
                  <a:cubicBezTo>
                    <a:pt x="527" y="16798"/>
                    <a:pt x="1880" y="18686"/>
                    <a:pt x="3819" y="19772"/>
                  </a:cubicBezTo>
                  <a:cubicBezTo>
                    <a:pt x="4086" y="19906"/>
                    <a:pt x="4353" y="20006"/>
                    <a:pt x="4621" y="20140"/>
                  </a:cubicBezTo>
                  <a:cubicBezTo>
                    <a:pt x="4888" y="20273"/>
                    <a:pt x="5172" y="20373"/>
                    <a:pt x="5456" y="20440"/>
                  </a:cubicBezTo>
                  <a:cubicBezTo>
                    <a:pt x="6024" y="20591"/>
                    <a:pt x="6609" y="20691"/>
                    <a:pt x="7194" y="20724"/>
                  </a:cubicBezTo>
                  <a:cubicBezTo>
                    <a:pt x="7302" y="20729"/>
                    <a:pt x="7410" y="20731"/>
                    <a:pt x="7518" y="20731"/>
                  </a:cubicBezTo>
                  <a:cubicBezTo>
                    <a:pt x="8565" y="20731"/>
                    <a:pt x="9615" y="20512"/>
                    <a:pt x="10569" y="20073"/>
                  </a:cubicBezTo>
                  <a:cubicBezTo>
                    <a:pt x="12591" y="19170"/>
                    <a:pt x="14128" y="17399"/>
                    <a:pt x="15180" y="15495"/>
                  </a:cubicBezTo>
                  <a:cubicBezTo>
                    <a:pt x="16400" y="13306"/>
                    <a:pt x="16701" y="10866"/>
                    <a:pt x="16985" y="8393"/>
                  </a:cubicBezTo>
                  <a:cubicBezTo>
                    <a:pt x="17302" y="5687"/>
                    <a:pt x="17236" y="3331"/>
                    <a:pt x="17269" y="240"/>
                  </a:cubicBezTo>
                  <a:cubicBezTo>
                    <a:pt x="17254" y="107"/>
                    <a:pt x="17135" y="0"/>
                    <a:pt x="1700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5050837" y="1439137"/>
              <a:ext cx="348640" cy="581066"/>
            </a:xfrm>
            <a:custGeom>
              <a:avLst/>
              <a:gdLst/>
              <a:ahLst/>
              <a:cxnLst/>
              <a:rect l="l" t="t" r="r" b="b"/>
              <a:pathLst>
                <a:path w="10878" h="18130" extrusionOk="0">
                  <a:moveTo>
                    <a:pt x="9524" y="1"/>
                  </a:moveTo>
                  <a:cubicBezTo>
                    <a:pt x="9341" y="368"/>
                    <a:pt x="9073" y="686"/>
                    <a:pt x="8722" y="920"/>
                  </a:cubicBezTo>
                  <a:cubicBezTo>
                    <a:pt x="7787" y="1488"/>
                    <a:pt x="6350" y="1555"/>
                    <a:pt x="5498" y="1855"/>
                  </a:cubicBezTo>
                  <a:cubicBezTo>
                    <a:pt x="4445" y="2223"/>
                    <a:pt x="4211" y="2457"/>
                    <a:pt x="3409" y="3142"/>
                  </a:cubicBezTo>
                  <a:cubicBezTo>
                    <a:pt x="3174" y="2186"/>
                    <a:pt x="2744" y="1605"/>
                    <a:pt x="2098" y="1605"/>
                  </a:cubicBezTo>
                  <a:cubicBezTo>
                    <a:pt x="2010" y="1605"/>
                    <a:pt x="1918" y="1616"/>
                    <a:pt x="1822" y="1638"/>
                  </a:cubicBezTo>
                  <a:cubicBezTo>
                    <a:pt x="970" y="1839"/>
                    <a:pt x="1421" y="4295"/>
                    <a:pt x="1939" y="4562"/>
                  </a:cubicBezTo>
                  <a:cubicBezTo>
                    <a:pt x="2177" y="4693"/>
                    <a:pt x="2369" y="4728"/>
                    <a:pt x="2507" y="4728"/>
                  </a:cubicBezTo>
                  <a:cubicBezTo>
                    <a:pt x="2670" y="4728"/>
                    <a:pt x="2757" y="4679"/>
                    <a:pt x="2757" y="4679"/>
                  </a:cubicBezTo>
                  <a:lnTo>
                    <a:pt x="2757" y="4679"/>
                  </a:lnTo>
                  <a:cubicBezTo>
                    <a:pt x="2757" y="4679"/>
                    <a:pt x="3092" y="8823"/>
                    <a:pt x="2707" y="9942"/>
                  </a:cubicBezTo>
                  <a:cubicBezTo>
                    <a:pt x="2323" y="11062"/>
                    <a:pt x="1170" y="11697"/>
                    <a:pt x="1" y="12081"/>
                  </a:cubicBezTo>
                  <a:cubicBezTo>
                    <a:pt x="1036" y="13986"/>
                    <a:pt x="4512" y="17495"/>
                    <a:pt x="6066" y="18129"/>
                  </a:cubicBezTo>
                  <a:cubicBezTo>
                    <a:pt x="7219" y="17845"/>
                    <a:pt x="8455" y="12131"/>
                    <a:pt x="8455" y="12131"/>
                  </a:cubicBezTo>
                  <a:cubicBezTo>
                    <a:pt x="8455" y="12131"/>
                    <a:pt x="7369" y="11964"/>
                    <a:pt x="6968" y="11530"/>
                  </a:cubicBezTo>
                  <a:cubicBezTo>
                    <a:pt x="6567" y="11045"/>
                    <a:pt x="6350" y="10427"/>
                    <a:pt x="6400" y="9809"/>
                  </a:cubicBezTo>
                  <a:cubicBezTo>
                    <a:pt x="6416" y="9547"/>
                    <a:pt x="6481" y="7919"/>
                    <a:pt x="7192" y="7919"/>
                  </a:cubicBezTo>
                  <a:cubicBezTo>
                    <a:pt x="7206" y="7919"/>
                    <a:pt x="7221" y="7919"/>
                    <a:pt x="7235" y="7921"/>
                  </a:cubicBezTo>
                  <a:cubicBezTo>
                    <a:pt x="7336" y="7921"/>
                    <a:pt x="7453" y="7937"/>
                    <a:pt x="7553" y="7954"/>
                  </a:cubicBezTo>
                  <a:cubicBezTo>
                    <a:pt x="7926" y="8026"/>
                    <a:pt x="8272" y="8062"/>
                    <a:pt x="8579" y="8062"/>
                  </a:cubicBezTo>
                  <a:cubicBezTo>
                    <a:pt x="9123" y="8062"/>
                    <a:pt x="9546" y="7950"/>
                    <a:pt x="9792" y="7737"/>
                  </a:cubicBezTo>
                  <a:cubicBezTo>
                    <a:pt x="10042" y="7520"/>
                    <a:pt x="10176" y="6400"/>
                    <a:pt x="10176" y="5682"/>
                  </a:cubicBezTo>
                  <a:cubicBezTo>
                    <a:pt x="10193" y="4980"/>
                    <a:pt x="10844" y="4930"/>
                    <a:pt x="10844" y="4679"/>
                  </a:cubicBezTo>
                  <a:cubicBezTo>
                    <a:pt x="10878" y="4128"/>
                    <a:pt x="10026" y="4646"/>
                    <a:pt x="10126" y="2323"/>
                  </a:cubicBezTo>
                  <a:cubicBezTo>
                    <a:pt x="10092" y="1037"/>
                    <a:pt x="9875" y="368"/>
                    <a:pt x="9524"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5050837" y="1565511"/>
              <a:ext cx="271015" cy="454693"/>
            </a:xfrm>
            <a:custGeom>
              <a:avLst/>
              <a:gdLst/>
              <a:ahLst/>
              <a:cxnLst/>
              <a:rect l="l" t="t" r="r" b="b"/>
              <a:pathLst>
                <a:path w="8456" h="14187" extrusionOk="0">
                  <a:moveTo>
                    <a:pt x="3275" y="1"/>
                  </a:moveTo>
                  <a:cubicBezTo>
                    <a:pt x="3175" y="619"/>
                    <a:pt x="2757" y="736"/>
                    <a:pt x="2757" y="736"/>
                  </a:cubicBezTo>
                  <a:cubicBezTo>
                    <a:pt x="2757" y="736"/>
                    <a:pt x="3092" y="4880"/>
                    <a:pt x="2707" y="5999"/>
                  </a:cubicBezTo>
                  <a:cubicBezTo>
                    <a:pt x="2323" y="7119"/>
                    <a:pt x="1170" y="7754"/>
                    <a:pt x="1" y="8138"/>
                  </a:cubicBezTo>
                  <a:cubicBezTo>
                    <a:pt x="1036" y="10043"/>
                    <a:pt x="4512" y="13552"/>
                    <a:pt x="6066" y="14186"/>
                  </a:cubicBezTo>
                  <a:cubicBezTo>
                    <a:pt x="7219" y="13902"/>
                    <a:pt x="8455" y="8188"/>
                    <a:pt x="8455" y="8188"/>
                  </a:cubicBezTo>
                  <a:cubicBezTo>
                    <a:pt x="8455" y="8188"/>
                    <a:pt x="7369" y="8021"/>
                    <a:pt x="6968" y="7587"/>
                  </a:cubicBezTo>
                  <a:cubicBezTo>
                    <a:pt x="6567" y="7102"/>
                    <a:pt x="6350" y="6484"/>
                    <a:pt x="6400" y="5866"/>
                  </a:cubicBezTo>
                  <a:cubicBezTo>
                    <a:pt x="6416" y="5604"/>
                    <a:pt x="6481" y="3976"/>
                    <a:pt x="7192" y="3976"/>
                  </a:cubicBezTo>
                  <a:cubicBezTo>
                    <a:pt x="7206" y="3976"/>
                    <a:pt x="7221" y="3976"/>
                    <a:pt x="7235" y="3978"/>
                  </a:cubicBezTo>
                  <a:cubicBezTo>
                    <a:pt x="6433" y="3827"/>
                    <a:pt x="4244" y="3226"/>
                    <a:pt x="3459" y="770"/>
                  </a:cubicBezTo>
                  <a:cubicBezTo>
                    <a:pt x="3426" y="602"/>
                    <a:pt x="3342" y="369"/>
                    <a:pt x="32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5109745" y="1507628"/>
              <a:ext cx="37531" cy="62209"/>
            </a:xfrm>
            <a:custGeom>
              <a:avLst/>
              <a:gdLst/>
              <a:ahLst/>
              <a:cxnLst/>
              <a:rect l="l" t="t" r="r" b="b"/>
              <a:pathLst>
                <a:path w="1171" h="1941" extrusionOk="0">
                  <a:moveTo>
                    <a:pt x="253" y="1"/>
                  </a:moveTo>
                  <a:cubicBezTo>
                    <a:pt x="89" y="1"/>
                    <a:pt x="0" y="103"/>
                    <a:pt x="0" y="103"/>
                  </a:cubicBezTo>
                  <a:cubicBezTo>
                    <a:pt x="6" y="103"/>
                    <a:pt x="12" y="102"/>
                    <a:pt x="18" y="102"/>
                  </a:cubicBezTo>
                  <a:cubicBezTo>
                    <a:pt x="604" y="102"/>
                    <a:pt x="686" y="921"/>
                    <a:pt x="686" y="921"/>
                  </a:cubicBezTo>
                  <a:cubicBezTo>
                    <a:pt x="619" y="921"/>
                    <a:pt x="535" y="938"/>
                    <a:pt x="452" y="955"/>
                  </a:cubicBezTo>
                  <a:cubicBezTo>
                    <a:pt x="84" y="1055"/>
                    <a:pt x="117" y="1941"/>
                    <a:pt x="652" y="1941"/>
                  </a:cubicBezTo>
                  <a:cubicBezTo>
                    <a:pt x="1170" y="1941"/>
                    <a:pt x="1103" y="504"/>
                    <a:pt x="602" y="136"/>
                  </a:cubicBezTo>
                  <a:cubicBezTo>
                    <a:pt x="463" y="33"/>
                    <a:pt x="346" y="1"/>
                    <a:pt x="25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5285924" y="1489071"/>
              <a:ext cx="51985" cy="25608"/>
            </a:xfrm>
            <a:custGeom>
              <a:avLst/>
              <a:gdLst/>
              <a:ahLst/>
              <a:cxnLst/>
              <a:rect l="l" t="t" r="r" b="b"/>
              <a:pathLst>
                <a:path w="1622" h="799" extrusionOk="0">
                  <a:moveTo>
                    <a:pt x="792" y="1"/>
                  </a:moveTo>
                  <a:cubicBezTo>
                    <a:pt x="448" y="1"/>
                    <a:pt x="109" y="222"/>
                    <a:pt x="1" y="799"/>
                  </a:cubicBezTo>
                  <a:cubicBezTo>
                    <a:pt x="355" y="591"/>
                    <a:pt x="762" y="491"/>
                    <a:pt x="1171" y="491"/>
                  </a:cubicBezTo>
                  <a:cubicBezTo>
                    <a:pt x="1322" y="491"/>
                    <a:pt x="1473" y="504"/>
                    <a:pt x="1621" y="531"/>
                  </a:cubicBezTo>
                  <a:cubicBezTo>
                    <a:pt x="1488" y="222"/>
                    <a:pt x="1137" y="1"/>
                    <a:pt x="79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5308967" y="1536057"/>
              <a:ext cx="28941" cy="28973"/>
            </a:xfrm>
            <a:custGeom>
              <a:avLst/>
              <a:gdLst/>
              <a:ahLst/>
              <a:cxnLst/>
              <a:rect l="l" t="t" r="r" b="b"/>
              <a:pathLst>
                <a:path w="903" h="904" extrusionOk="0">
                  <a:moveTo>
                    <a:pt x="468" y="1"/>
                  </a:moveTo>
                  <a:cubicBezTo>
                    <a:pt x="384" y="1"/>
                    <a:pt x="301" y="18"/>
                    <a:pt x="234" y="51"/>
                  </a:cubicBezTo>
                  <a:cubicBezTo>
                    <a:pt x="201" y="85"/>
                    <a:pt x="167" y="101"/>
                    <a:pt x="134" y="135"/>
                  </a:cubicBezTo>
                  <a:cubicBezTo>
                    <a:pt x="84" y="185"/>
                    <a:pt x="33" y="252"/>
                    <a:pt x="17" y="335"/>
                  </a:cubicBezTo>
                  <a:cubicBezTo>
                    <a:pt x="17" y="369"/>
                    <a:pt x="0" y="402"/>
                    <a:pt x="0" y="435"/>
                  </a:cubicBezTo>
                  <a:cubicBezTo>
                    <a:pt x="0" y="686"/>
                    <a:pt x="201" y="887"/>
                    <a:pt x="434" y="903"/>
                  </a:cubicBezTo>
                  <a:cubicBezTo>
                    <a:pt x="518" y="903"/>
                    <a:pt x="602" y="887"/>
                    <a:pt x="668" y="853"/>
                  </a:cubicBezTo>
                  <a:cubicBezTo>
                    <a:pt x="702" y="820"/>
                    <a:pt x="735" y="803"/>
                    <a:pt x="769" y="786"/>
                  </a:cubicBezTo>
                  <a:cubicBezTo>
                    <a:pt x="819" y="719"/>
                    <a:pt x="869" y="653"/>
                    <a:pt x="886" y="569"/>
                  </a:cubicBezTo>
                  <a:cubicBezTo>
                    <a:pt x="886" y="536"/>
                    <a:pt x="902" y="502"/>
                    <a:pt x="902" y="469"/>
                  </a:cubicBezTo>
                  <a:cubicBezTo>
                    <a:pt x="902" y="285"/>
                    <a:pt x="802" y="118"/>
                    <a:pt x="635" y="34"/>
                  </a:cubicBezTo>
                  <a:cubicBezTo>
                    <a:pt x="585" y="18"/>
                    <a:pt x="518" y="1"/>
                    <a:pt x="46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5295571" y="1624418"/>
              <a:ext cx="61600" cy="29742"/>
            </a:xfrm>
            <a:custGeom>
              <a:avLst/>
              <a:gdLst/>
              <a:ahLst/>
              <a:cxnLst/>
              <a:rect l="l" t="t" r="r" b="b"/>
              <a:pathLst>
                <a:path w="1922" h="928" extrusionOk="0">
                  <a:moveTo>
                    <a:pt x="0" y="1"/>
                  </a:moveTo>
                  <a:lnTo>
                    <a:pt x="0" y="1"/>
                  </a:lnTo>
                  <a:cubicBezTo>
                    <a:pt x="50" y="469"/>
                    <a:pt x="401" y="836"/>
                    <a:pt x="869" y="920"/>
                  </a:cubicBezTo>
                  <a:cubicBezTo>
                    <a:pt x="906" y="925"/>
                    <a:pt x="941" y="927"/>
                    <a:pt x="976" y="927"/>
                  </a:cubicBezTo>
                  <a:cubicBezTo>
                    <a:pt x="1537" y="927"/>
                    <a:pt x="1922" y="335"/>
                    <a:pt x="1922" y="335"/>
                  </a:cubicBezTo>
                  <a:cubicBezTo>
                    <a:pt x="1922" y="335"/>
                    <a:pt x="1504" y="302"/>
                    <a:pt x="936" y="235"/>
                  </a:cubicBezTo>
                  <a:cubicBezTo>
                    <a:pt x="602" y="201"/>
                    <a:pt x="301" y="11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 name="Picture 82">
            <a:extLst>
              <a:ext uri="{FF2B5EF4-FFF2-40B4-BE49-F238E27FC236}">
                <a16:creationId xmlns:a16="http://schemas.microsoft.com/office/drawing/2014/main" id="{255E4481-2601-4439-A955-3BC113FF1487}"/>
              </a:ext>
            </a:extLst>
          </p:cNvPr>
          <p:cNvPicPr>
            <a:picLocks noChangeAspect="1"/>
          </p:cNvPicPr>
          <p:nvPr/>
        </p:nvPicPr>
        <p:blipFill>
          <a:blip r:embed="rId3"/>
          <a:stretch>
            <a:fillRect/>
          </a:stretch>
        </p:blipFill>
        <p:spPr>
          <a:xfrm>
            <a:off x="8151560" y="96808"/>
            <a:ext cx="882371" cy="882371"/>
          </a:xfrm>
          <a:prstGeom prst="rect">
            <a:avLst/>
          </a:prstGeom>
        </p:spPr>
      </p:pic>
      <p:sp>
        <p:nvSpPr>
          <p:cNvPr id="26" name="TextBox 25">
            <a:extLst>
              <a:ext uri="{FF2B5EF4-FFF2-40B4-BE49-F238E27FC236}">
                <a16:creationId xmlns:a16="http://schemas.microsoft.com/office/drawing/2014/main" id="{42B4F120-2506-49FD-AD7C-2331FCA07DD3}"/>
              </a:ext>
            </a:extLst>
          </p:cNvPr>
          <p:cNvSpPr txBox="1"/>
          <p:nvPr/>
        </p:nvSpPr>
        <p:spPr>
          <a:xfrm>
            <a:off x="465100" y="1143406"/>
            <a:ext cx="2751067"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dk1"/>
                </a:solidFill>
                <a:latin typeface="Pompiere"/>
                <a:sym typeface="Pompiere"/>
              </a:rPr>
              <a:t>We have designed and developed a healthcare management system, an ecosystem that can be extended to operate globally.</a:t>
            </a:r>
          </a:p>
          <a:p>
            <a:pPr marL="285750" indent="-285750">
              <a:buFont typeface="Arial" panose="020B0604020202020204" pitchFamily="34" charset="0"/>
              <a:buChar char="•"/>
            </a:pPr>
            <a:r>
              <a:rPr lang="en-US" sz="2000" dirty="0">
                <a:solidFill>
                  <a:schemeClr val="dk1"/>
                </a:solidFill>
                <a:latin typeface="Pompiere"/>
                <a:sym typeface="Pompiere"/>
              </a:rPr>
              <a:t>Our ecosystem consists of a network with </a:t>
            </a:r>
            <a:r>
              <a:rPr lang="en-US" sz="2000" b="1" dirty="0">
                <a:solidFill>
                  <a:schemeClr val="dk1"/>
                </a:solidFill>
                <a:latin typeface="Pompiere"/>
                <a:sym typeface="Pompiere"/>
              </a:rPr>
              <a:t>4 major Enterprises, 11 Organizations and 13 roles </a:t>
            </a:r>
            <a:r>
              <a:rPr lang="en-US" sz="2000" dirty="0">
                <a:solidFill>
                  <a:schemeClr val="dk1"/>
                </a:solidFill>
                <a:latin typeface="Pompiere"/>
                <a:sym typeface="Pompiere"/>
              </a:rPr>
              <a:t>to carry out their respective functionality.</a:t>
            </a:r>
          </a:p>
        </p:txBody>
      </p:sp>
      <p:sp>
        <p:nvSpPr>
          <p:cNvPr id="27" name="TextBox 26">
            <a:extLst>
              <a:ext uri="{FF2B5EF4-FFF2-40B4-BE49-F238E27FC236}">
                <a16:creationId xmlns:a16="http://schemas.microsoft.com/office/drawing/2014/main" id="{A7C603B5-DC74-4990-B614-6371B16C9AE3}"/>
              </a:ext>
            </a:extLst>
          </p:cNvPr>
          <p:cNvSpPr txBox="1"/>
          <p:nvPr/>
        </p:nvSpPr>
        <p:spPr>
          <a:xfrm>
            <a:off x="6340312" y="1155990"/>
            <a:ext cx="245534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dk1"/>
                </a:solidFill>
                <a:latin typeface="Pompiere"/>
              </a:rPr>
              <a:t>The network can be identified with the help of Zip codes. </a:t>
            </a:r>
          </a:p>
          <a:p>
            <a:pPr marL="285750" indent="-285750">
              <a:buFont typeface="Arial" panose="020B0604020202020204" pitchFamily="34" charset="0"/>
              <a:buChar char="•"/>
            </a:pPr>
            <a:r>
              <a:rPr lang="en-US" sz="2000" dirty="0">
                <a:solidFill>
                  <a:schemeClr val="dk1"/>
                </a:solidFill>
                <a:latin typeface="Pompiere"/>
              </a:rPr>
              <a:t>Apart from this, we have also added </a:t>
            </a:r>
            <a:r>
              <a:rPr lang="en-US" sz="2000" b="1" dirty="0">
                <a:solidFill>
                  <a:schemeClr val="dk1"/>
                </a:solidFill>
                <a:latin typeface="Pompiere"/>
              </a:rPr>
              <a:t>advanced functionalities </a:t>
            </a:r>
            <a:r>
              <a:rPr lang="en-US" sz="2000" dirty="0">
                <a:solidFill>
                  <a:schemeClr val="dk1"/>
                </a:solidFill>
                <a:latin typeface="Pompiere"/>
              </a:rPr>
              <a:t>like Google map accessibility, Live web-cam image capture, etc. as the unique selling points of our project idea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96" name="Google Shape;1496;p55"/>
          <p:cNvSpPr txBox="1">
            <a:spLocks noGrp="1"/>
          </p:cNvSpPr>
          <p:nvPr>
            <p:ph type="title"/>
          </p:nvPr>
        </p:nvSpPr>
        <p:spPr>
          <a:xfrm>
            <a:off x="299085" y="271486"/>
            <a:ext cx="2190114"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UML Diagram</a:t>
            </a:r>
            <a:endParaRPr dirty="0"/>
          </a:p>
        </p:txBody>
      </p:sp>
      <p:pic>
        <p:nvPicPr>
          <p:cNvPr id="51" name="Picture 50">
            <a:extLst>
              <a:ext uri="{FF2B5EF4-FFF2-40B4-BE49-F238E27FC236}">
                <a16:creationId xmlns:a16="http://schemas.microsoft.com/office/drawing/2014/main" id="{308C6BFD-C9AA-4FD7-AE5A-C66D983CDF7C}"/>
              </a:ext>
            </a:extLst>
          </p:cNvPr>
          <p:cNvPicPr>
            <a:picLocks noChangeAspect="1"/>
          </p:cNvPicPr>
          <p:nvPr/>
        </p:nvPicPr>
        <p:blipFill>
          <a:blip r:embed="rId3"/>
          <a:stretch>
            <a:fillRect/>
          </a:stretch>
        </p:blipFill>
        <p:spPr>
          <a:xfrm>
            <a:off x="8151560" y="96808"/>
            <a:ext cx="882371" cy="882371"/>
          </a:xfrm>
          <a:prstGeom prst="rect">
            <a:avLst/>
          </a:prstGeom>
        </p:spPr>
      </p:pic>
      <p:pic>
        <p:nvPicPr>
          <p:cNvPr id="3" name="Picture 2">
            <a:extLst>
              <a:ext uri="{FF2B5EF4-FFF2-40B4-BE49-F238E27FC236}">
                <a16:creationId xmlns:a16="http://schemas.microsoft.com/office/drawing/2014/main" id="{E3DDA536-8437-40F4-8470-EB9DEA6642DF}"/>
              </a:ext>
            </a:extLst>
          </p:cNvPr>
          <p:cNvPicPr>
            <a:picLocks noChangeAspect="1"/>
          </p:cNvPicPr>
          <p:nvPr/>
        </p:nvPicPr>
        <p:blipFill>
          <a:blip r:embed="rId4"/>
          <a:stretch>
            <a:fillRect/>
          </a:stretch>
        </p:blipFill>
        <p:spPr>
          <a:xfrm>
            <a:off x="2393889" y="0"/>
            <a:ext cx="5387557"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7B34E6-8529-48D8-9356-C12F9E9F9A06}"/>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4" name="Rectangle 43">
            <a:extLst>
              <a:ext uri="{FF2B5EF4-FFF2-40B4-BE49-F238E27FC236}">
                <a16:creationId xmlns:a16="http://schemas.microsoft.com/office/drawing/2014/main" id="{82A31E45-E248-4491-A2D5-D0FCE5C36D70}"/>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5" name="Straight Arrow Connector 44">
            <a:extLst>
              <a:ext uri="{FF2B5EF4-FFF2-40B4-BE49-F238E27FC236}">
                <a16:creationId xmlns:a16="http://schemas.microsoft.com/office/drawing/2014/main" id="{8CFF0F5B-56E9-43DD-AAC1-3DCE55E2BBD7}"/>
              </a:ext>
            </a:extLst>
          </p:cNvPr>
          <p:cNvCxnSpPr>
            <a:stCxn id="44" idx="2"/>
            <a:endCxn id="4"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9116A40-C20E-4437-BD97-99D668C44609}"/>
              </a:ext>
            </a:extLst>
          </p:cNvPr>
          <p:cNvSpPr/>
          <p:nvPr/>
        </p:nvSpPr>
        <p:spPr>
          <a:xfrm>
            <a:off x="4628446"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ESSENTIALS</a:t>
            </a:r>
            <a:endParaRPr lang="en-GB" sz="1050" dirty="0">
              <a:solidFill>
                <a:schemeClr val="tx1"/>
              </a:solidFill>
            </a:endParaRPr>
          </a:p>
        </p:txBody>
      </p:sp>
      <p:sp>
        <p:nvSpPr>
          <p:cNvPr id="47" name="Rectangle 46">
            <a:extLst>
              <a:ext uri="{FF2B5EF4-FFF2-40B4-BE49-F238E27FC236}">
                <a16:creationId xmlns:a16="http://schemas.microsoft.com/office/drawing/2014/main" id="{5A9BF48C-FB7C-40DF-B94E-217F2C481BE9}"/>
              </a:ext>
            </a:extLst>
          </p:cNvPr>
          <p:cNvSpPr/>
          <p:nvPr/>
        </p:nvSpPr>
        <p:spPr>
          <a:xfrm>
            <a:off x="2916139"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RETAIL</a:t>
            </a:r>
            <a:endParaRPr lang="en-GB" sz="1200" dirty="0">
              <a:solidFill>
                <a:schemeClr val="tx1"/>
              </a:solidFill>
            </a:endParaRPr>
          </a:p>
        </p:txBody>
      </p:sp>
      <p:sp>
        <p:nvSpPr>
          <p:cNvPr id="48" name="Rectangle 47">
            <a:extLst>
              <a:ext uri="{FF2B5EF4-FFF2-40B4-BE49-F238E27FC236}">
                <a16:creationId xmlns:a16="http://schemas.microsoft.com/office/drawing/2014/main" id="{F610263F-67FD-4438-AA05-B7509AC65C51}"/>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49" name="Rectangle 48">
            <a:extLst>
              <a:ext uri="{FF2B5EF4-FFF2-40B4-BE49-F238E27FC236}">
                <a16:creationId xmlns:a16="http://schemas.microsoft.com/office/drawing/2014/main" id="{8DB4A432-29B5-4BF8-BCED-15B5CEE82DF1}"/>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50" name="Rectangle 49">
            <a:extLst>
              <a:ext uri="{FF2B5EF4-FFF2-40B4-BE49-F238E27FC236}">
                <a16:creationId xmlns:a16="http://schemas.microsoft.com/office/drawing/2014/main" id="{0DF7E9C6-2143-4901-95DD-1DE4FCEB71D2}"/>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1" name="Rectangle 50">
            <a:extLst>
              <a:ext uri="{FF2B5EF4-FFF2-40B4-BE49-F238E27FC236}">
                <a16:creationId xmlns:a16="http://schemas.microsoft.com/office/drawing/2014/main" id="{3485C384-89FC-493C-8F37-698D313E5C7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52" name="Rectangle 51">
            <a:extLst>
              <a:ext uri="{FF2B5EF4-FFF2-40B4-BE49-F238E27FC236}">
                <a16:creationId xmlns:a16="http://schemas.microsoft.com/office/drawing/2014/main" id="{3D29DD3C-471E-4931-AA19-089C062C3617}"/>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53" name="Rectangle 52">
            <a:extLst>
              <a:ext uri="{FF2B5EF4-FFF2-40B4-BE49-F238E27FC236}">
                <a16:creationId xmlns:a16="http://schemas.microsoft.com/office/drawing/2014/main" id="{E0024778-26F3-479A-804F-D98900D86D2D}"/>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4" name="Rectangle 53">
            <a:extLst>
              <a:ext uri="{FF2B5EF4-FFF2-40B4-BE49-F238E27FC236}">
                <a16:creationId xmlns:a16="http://schemas.microsoft.com/office/drawing/2014/main" id="{C5571246-92C0-41FB-9195-EB62976A5E50}"/>
              </a:ext>
            </a:extLst>
          </p:cNvPr>
          <p:cNvSpPr/>
          <p:nvPr/>
        </p:nvSpPr>
        <p:spPr>
          <a:xfrm>
            <a:off x="63950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EATERIES</a:t>
            </a:r>
            <a:endParaRPr lang="en-GB" sz="1050" dirty="0">
              <a:solidFill>
                <a:schemeClr val="tx1"/>
              </a:solidFill>
            </a:endParaRPr>
          </a:p>
        </p:txBody>
      </p:sp>
      <p:sp>
        <p:nvSpPr>
          <p:cNvPr id="55" name="Rectangle 54">
            <a:extLst>
              <a:ext uri="{FF2B5EF4-FFF2-40B4-BE49-F238E27FC236}">
                <a16:creationId xmlns:a16="http://schemas.microsoft.com/office/drawing/2014/main" id="{4DCD1210-643A-4A4C-9E0B-8920414BCC9A}"/>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56" name="Rectangle 55">
            <a:extLst>
              <a:ext uri="{FF2B5EF4-FFF2-40B4-BE49-F238E27FC236}">
                <a16:creationId xmlns:a16="http://schemas.microsoft.com/office/drawing/2014/main" id="{7E40DA7E-32FA-40C2-A3E3-21B9EAC5EE76}"/>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57" name="Rectangle 56">
            <a:extLst>
              <a:ext uri="{FF2B5EF4-FFF2-40B4-BE49-F238E27FC236}">
                <a16:creationId xmlns:a16="http://schemas.microsoft.com/office/drawing/2014/main" id="{151A3888-66BC-4659-A347-7BC55FF9221D}"/>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8" name="Rectangle 57">
            <a:extLst>
              <a:ext uri="{FF2B5EF4-FFF2-40B4-BE49-F238E27FC236}">
                <a16:creationId xmlns:a16="http://schemas.microsoft.com/office/drawing/2014/main" id="{F44A4C68-5620-467B-9265-6BD8DDD52860}"/>
              </a:ext>
            </a:extLst>
          </p:cNvPr>
          <p:cNvSpPr/>
          <p:nvPr/>
        </p:nvSpPr>
        <p:spPr>
          <a:xfrm>
            <a:off x="11477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endParaRPr lang="en-GB" sz="1050" dirty="0">
              <a:solidFill>
                <a:schemeClr val="tx1"/>
              </a:solidFill>
            </a:endParaRPr>
          </a:p>
        </p:txBody>
      </p:sp>
      <p:sp>
        <p:nvSpPr>
          <p:cNvPr id="59" name="Rectangle 58">
            <a:extLst>
              <a:ext uri="{FF2B5EF4-FFF2-40B4-BE49-F238E27FC236}">
                <a16:creationId xmlns:a16="http://schemas.microsoft.com/office/drawing/2014/main" id="{542372DE-D26E-4318-BD35-9A10D5397EB4}"/>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60" name="Rectangle 59">
            <a:extLst>
              <a:ext uri="{FF2B5EF4-FFF2-40B4-BE49-F238E27FC236}">
                <a16:creationId xmlns:a16="http://schemas.microsoft.com/office/drawing/2014/main" id="{C896ABB3-D9CB-4995-883E-58AB0D436F1F}"/>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61" name="Rectangle 60">
            <a:extLst>
              <a:ext uri="{FF2B5EF4-FFF2-40B4-BE49-F238E27FC236}">
                <a16:creationId xmlns:a16="http://schemas.microsoft.com/office/drawing/2014/main" id="{4C7D4167-3C28-4CA1-A7AB-FE7531F1C6C2}"/>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62" name="Rectangle 61">
            <a:extLst>
              <a:ext uri="{FF2B5EF4-FFF2-40B4-BE49-F238E27FC236}">
                <a16:creationId xmlns:a16="http://schemas.microsoft.com/office/drawing/2014/main" id="{9C1FD479-B7D0-4088-BE91-4C37DAD2A545}"/>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63" name="Rectangle 62">
            <a:extLst>
              <a:ext uri="{FF2B5EF4-FFF2-40B4-BE49-F238E27FC236}">
                <a16:creationId xmlns:a16="http://schemas.microsoft.com/office/drawing/2014/main" id="{97EF2252-E0B9-4C1A-85CA-B0934BE63F72}"/>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64" name="Rectangle 63">
            <a:extLst>
              <a:ext uri="{FF2B5EF4-FFF2-40B4-BE49-F238E27FC236}">
                <a16:creationId xmlns:a16="http://schemas.microsoft.com/office/drawing/2014/main" id="{4898E71E-AAB0-48BF-8C0D-5B971FF38AE9}"/>
              </a:ext>
            </a:extLst>
          </p:cNvPr>
          <p:cNvSpPr/>
          <p:nvPr/>
        </p:nvSpPr>
        <p:spPr>
          <a:xfrm>
            <a:off x="842962" y="5200650"/>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28" name="Picture 27">
            <a:extLst>
              <a:ext uri="{FF2B5EF4-FFF2-40B4-BE49-F238E27FC236}">
                <a16:creationId xmlns:a16="http://schemas.microsoft.com/office/drawing/2014/main" id="{54569E14-5323-48FC-8D8E-378519714AA9}"/>
              </a:ext>
            </a:extLst>
          </p:cNvPr>
          <p:cNvPicPr>
            <a:picLocks noChangeAspect="1"/>
          </p:cNvPicPr>
          <p:nvPr/>
        </p:nvPicPr>
        <p:blipFill>
          <a:blip r:embed="rId2"/>
          <a:stretch>
            <a:fillRect/>
          </a:stretch>
        </p:blipFill>
        <p:spPr>
          <a:xfrm>
            <a:off x="8151560" y="96808"/>
            <a:ext cx="882371" cy="882371"/>
          </a:xfrm>
          <a:prstGeom prst="rect">
            <a:avLst/>
          </a:prstGeom>
        </p:spPr>
      </p:pic>
      <p:sp>
        <p:nvSpPr>
          <p:cNvPr id="25" name="Google Shape;583;p40">
            <a:extLst>
              <a:ext uri="{FF2B5EF4-FFF2-40B4-BE49-F238E27FC236}">
                <a16:creationId xmlns:a16="http://schemas.microsoft.com/office/drawing/2014/main" id="{C7C632D9-837D-4B65-8F76-A93C04CC1FD3}"/>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24142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linical Case 06-2019">
  <a:themeElements>
    <a:clrScheme name="Simple Light">
      <a:dk1>
        <a:srgbClr val="4AA276"/>
      </a:dk1>
      <a:lt1>
        <a:srgbClr val="FFFFFF"/>
      </a:lt1>
      <a:dk2>
        <a:srgbClr val="595959"/>
      </a:dk2>
      <a:lt2>
        <a:srgbClr val="EEEEEE"/>
      </a:lt2>
      <a:accent1>
        <a:srgbClr val="62C090"/>
      </a:accent1>
      <a:accent2>
        <a:srgbClr val="F7A68E"/>
      </a:accent2>
      <a:accent3>
        <a:srgbClr val="0A2E4E"/>
      </a:accent3>
      <a:accent4>
        <a:srgbClr val="ED3024"/>
      </a:accent4>
      <a:accent5>
        <a:srgbClr val="D1D1D1"/>
      </a:accent5>
      <a:accent6>
        <a:srgbClr val="F3E0A0"/>
      </a:accent6>
      <a:hlink>
        <a:srgbClr val="4AA2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2866</TotalTime>
  <Words>728</Words>
  <Application>Microsoft Office PowerPoint</Application>
  <PresentationFormat>On-screen Show (16:9)</PresentationFormat>
  <Paragraphs>253</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Hind</vt:lpstr>
      <vt:lpstr>Roboto Condensed Light</vt:lpstr>
      <vt:lpstr>Arial</vt:lpstr>
      <vt:lpstr>Pompiere</vt:lpstr>
      <vt:lpstr>Libre Franklin</vt:lpstr>
      <vt:lpstr>Clinical Case 06-2019</vt:lpstr>
      <vt:lpstr>HealthLink  A Healthcare Management System Your Health Intelligence, Our Focus </vt:lpstr>
      <vt:lpstr>Team Goal Diggers</vt:lpstr>
      <vt:lpstr>Table of Contents</vt:lpstr>
      <vt:lpstr>About the Ecosystem</vt:lpstr>
      <vt:lpstr>Problem Statement</vt:lpstr>
      <vt:lpstr>Problem Statement…….</vt:lpstr>
      <vt:lpstr>Project Idea</vt:lpstr>
      <vt:lpstr>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User Interface – Login Page</vt:lpstr>
      <vt:lpstr>Application User Interface – Sysadmin Login Page</vt:lpstr>
      <vt:lpstr>Application User Interface – Hospital Admin Login Page</vt:lpstr>
      <vt:lpstr>Application User Interface – Insurance Admin Login Page</vt:lpstr>
      <vt:lpstr>Application User Interface – Pharma Admin Login Page</vt:lpstr>
      <vt:lpstr>Application User Interface – Government Admin Login Page</vt:lpstr>
      <vt:lpstr>Advanced Features - Unique Selling Point</vt:lpstr>
      <vt:lpstr>Real Time Google Maps Accessibility</vt:lpstr>
      <vt:lpstr>Real-Time Email Notification</vt:lpstr>
      <vt:lpstr>Real-Time SMS Notification</vt:lpstr>
      <vt:lpstr>Live Web-cam Image Capture</vt:lpstr>
      <vt:lpstr>Print &amp; Download Documents</vt:lpstr>
      <vt:lpstr>File Attachments</vt:lpstr>
      <vt:lpstr>Data Visualisations – Overall Ecosystem Status</vt:lpstr>
      <vt:lpstr>Data Visualisations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HealthLink  A Healthcare Management System</dc:title>
  <dc:creator>Aditya Deshpande</dc:creator>
  <cp:lastModifiedBy>Aditya Deshpande</cp:lastModifiedBy>
  <cp:revision>67</cp:revision>
  <dcterms:modified xsi:type="dcterms:W3CDTF">2021-12-13T17:05:29Z</dcterms:modified>
</cp:coreProperties>
</file>